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7"/>
  </p:notesMasterIdLst>
  <p:handoutMasterIdLst>
    <p:handoutMasterId r:id="rId8"/>
  </p:handoutMasterIdLst>
  <p:sldIdLst>
    <p:sldId id="512" r:id="rId5"/>
    <p:sldId id="514" r:id="rId6"/>
  </p:sldIdLst>
  <p:sldSz cx="6858000" cy="9906000" type="A4"/>
  <p:notesSz cx="6858000" cy="9144000"/>
  <p:defaultTextStyle>
    <a:defPPr rtl="0">
      <a:defRPr lang="ko-kr"/>
    </a:defPPr>
    <a:lvl1pPr marL="0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1pPr>
    <a:lvl2pPr marL="269382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2pPr>
    <a:lvl3pPr marL="538764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3pPr>
    <a:lvl4pPr marL="808147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4pPr>
    <a:lvl5pPr marL="1077529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5pPr>
    <a:lvl6pPr marL="1346911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6pPr>
    <a:lvl7pPr marL="1616293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7pPr>
    <a:lvl8pPr marL="1885676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8pPr>
    <a:lvl9pPr marL="2155058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E0E9"/>
    <a:srgbClr val="FC383E"/>
    <a:srgbClr val="00B050"/>
    <a:srgbClr val="FFD3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125" d="100"/>
          <a:sy n="125" d="100"/>
        </p:scale>
        <p:origin x="2130" y="-1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09AC425-37DD-4DE6-9374-2B3171A03ECD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2022-10-11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823BED-889D-4675-B830-85EC3976F687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10226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6B38DA-7DC6-46EF-A151-7229D6829FAC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2F7FBCA-4BE8-4FB5-91BD-69C6AC6BDB5D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11236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538764" rtl="0" eaLnBrk="1" latinLnBrk="0" hangingPunct="1">
      <a:defRPr sz="707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269382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2pPr>
    <a:lvl3pPr marL="538764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3pPr>
    <a:lvl4pPr marL="808147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4pPr>
    <a:lvl5pPr marL="1077529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5pPr>
    <a:lvl6pPr marL="1346911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6pPr>
    <a:lvl7pPr marL="1616293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7pPr>
    <a:lvl8pPr marL="1885676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8pPr>
    <a:lvl9pPr marL="2155058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09804" y="1096264"/>
            <a:ext cx="5297805" cy="5837936"/>
          </a:xfrm>
        </p:spPr>
        <p:txBody>
          <a:bodyPr rtlCol="0" anchor="b">
            <a:normAutofit/>
          </a:bodyPr>
          <a:lstStyle>
            <a:lvl1pPr algn="l">
              <a:lnSpc>
                <a:spcPct val="85000"/>
              </a:lnSpc>
              <a:defRPr sz="405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09804" y="6934200"/>
            <a:ext cx="5297805" cy="2443480"/>
          </a:xfrm>
        </p:spPr>
        <p:txBody>
          <a:bodyPr rtlCol="0">
            <a:normAutofit/>
          </a:bodyPr>
          <a:lstStyle>
            <a:lvl1pPr marL="0" indent="0" algn="l">
              <a:buNone/>
              <a:defRPr sz="1238" baseline="0">
                <a:solidFill>
                  <a:schemeClr val="tx1">
                    <a:lumMod val="75000"/>
                  </a:schemeClr>
                </a:solidFill>
              </a:defRPr>
            </a:lvl1pPr>
            <a:lvl2pPr marL="257178" indent="0" algn="ctr">
              <a:buNone/>
              <a:defRPr sz="1238"/>
            </a:lvl2pPr>
            <a:lvl3pPr marL="514356" indent="0" algn="ctr">
              <a:buNone/>
              <a:defRPr sz="1238"/>
            </a:lvl3pPr>
            <a:lvl4pPr marL="771535" indent="0" algn="ctr">
              <a:buNone/>
              <a:defRPr sz="1125"/>
            </a:lvl4pPr>
            <a:lvl5pPr marL="1028713" indent="0" algn="ctr">
              <a:buNone/>
              <a:defRPr sz="1125"/>
            </a:lvl5pPr>
            <a:lvl6pPr marL="1285891" indent="0" algn="ctr">
              <a:buNone/>
              <a:defRPr sz="1125"/>
            </a:lvl6pPr>
            <a:lvl7pPr marL="1543070" indent="0" algn="ctr">
              <a:buNone/>
              <a:defRPr sz="1125"/>
            </a:lvl7pPr>
            <a:lvl8pPr marL="1800248" indent="0" algn="ctr">
              <a:buNone/>
              <a:defRPr sz="1125"/>
            </a:lvl8pPr>
            <a:lvl9pPr marL="2057426" indent="0" algn="ctr">
              <a:buNone/>
              <a:defRPr sz="1125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BE52AD8-9E16-460D-9BF2-19D8EE6F5621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7" name="직사각형 6"/>
          <p:cNvSpPr/>
          <p:nvPr/>
        </p:nvSpPr>
        <p:spPr>
          <a:xfrm>
            <a:off x="1" y="0"/>
            <a:ext cx="257175" cy="990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30822D6-6979-4B4D-B9D3-A3A2951AAA03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4864895" y="550335"/>
            <a:ext cx="1393031" cy="8518701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28625" y="550335"/>
            <a:ext cx="4350544" cy="8518701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DC813FE-CE94-4F14-92C7-F5C859F5E2EC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4E490E3-2B5D-4A2C-A159-D159A981B0EF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09804" y="1096264"/>
            <a:ext cx="5297805" cy="5837936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4050" b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09804" y="6934200"/>
            <a:ext cx="5297805" cy="2443480"/>
          </a:xfrm>
        </p:spPr>
        <p:txBody>
          <a:bodyPr rtlCol="0" anchor="t">
            <a:normAutofit/>
          </a:bodyPr>
          <a:lstStyle>
            <a:lvl1pPr marL="0" indent="0">
              <a:buNone/>
              <a:defRPr sz="1238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7178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5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3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71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91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7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48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426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5507609-DFF2-43AA-99F8-A045C666B51A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  <p:sp>
        <p:nvSpPr>
          <p:cNvPr id="7" name="직사각형 6"/>
          <p:cNvSpPr/>
          <p:nvPr/>
        </p:nvSpPr>
        <p:spPr>
          <a:xfrm>
            <a:off x="1" y="0"/>
            <a:ext cx="257175" cy="990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709804" y="2641601"/>
            <a:ext cx="2520315" cy="6285264"/>
          </a:xfrm>
        </p:spPr>
        <p:txBody>
          <a:bodyPr rtlCol="0"/>
          <a:lstStyle>
            <a:lvl1pPr>
              <a:defRPr sz="1013"/>
            </a:lvl1pPr>
            <a:lvl2pPr>
              <a:defRPr sz="900"/>
            </a:lvl2pPr>
            <a:lvl3pPr>
              <a:defRPr sz="788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46146" y="2641601"/>
            <a:ext cx="2520315" cy="6285264"/>
          </a:xfrm>
        </p:spPr>
        <p:txBody>
          <a:bodyPr rtlCol="0"/>
          <a:lstStyle>
            <a:lvl1pPr>
              <a:defRPr sz="1013"/>
            </a:lvl1pPr>
            <a:lvl2pPr>
              <a:defRPr sz="900"/>
            </a:lvl2pPr>
            <a:lvl3pPr>
              <a:defRPr sz="788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A3BB51C-9EBD-4303-B26E-D7E156C27971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09804" y="2475280"/>
            <a:ext cx="2520315" cy="105664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1125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57178" indent="0">
              <a:buNone/>
              <a:defRPr sz="1125" b="1"/>
            </a:lvl2pPr>
            <a:lvl3pPr marL="514356" indent="0">
              <a:buNone/>
              <a:defRPr sz="1013" b="1"/>
            </a:lvl3pPr>
            <a:lvl4pPr marL="771535" indent="0">
              <a:buNone/>
              <a:defRPr sz="900" b="1"/>
            </a:lvl4pPr>
            <a:lvl5pPr marL="1028713" indent="0">
              <a:buNone/>
              <a:defRPr sz="900" b="1"/>
            </a:lvl5pPr>
            <a:lvl6pPr marL="1285891" indent="0">
              <a:buNone/>
              <a:defRPr sz="900" b="1"/>
            </a:lvl6pPr>
            <a:lvl7pPr marL="1543070" indent="0">
              <a:buNone/>
              <a:defRPr sz="900" b="1"/>
            </a:lvl7pPr>
            <a:lvl8pPr marL="1800248" indent="0">
              <a:buNone/>
              <a:defRPr sz="900" b="1"/>
            </a:lvl8pPr>
            <a:lvl9pPr marL="2057426" indent="0">
              <a:buNone/>
              <a:defRPr sz="9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709804" y="3622019"/>
            <a:ext cx="2520315" cy="5293383"/>
          </a:xfrm>
        </p:spPr>
        <p:txBody>
          <a:bodyPr rtlCol="0"/>
          <a:lstStyle>
            <a:lvl1pPr>
              <a:defRPr sz="1013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788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788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788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46146" y="2475280"/>
            <a:ext cx="2520315" cy="1056640"/>
          </a:xfrm>
        </p:spPr>
        <p:txBody>
          <a:bodyPr rtlCol="0"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125" b="0" kern="12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257178" indent="0">
              <a:buNone/>
              <a:defRPr sz="1125" b="1"/>
            </a:lvl2pPr>
            <a:lvl3pPr marL="514356" indent="0">
              <a:buNone/>
              <a:defRPr sz="1013" b="1"/>
            </a:lvl3pPr>
            <a:lvl4pPr marL="771535" indent="0">
              <a:buNone/>
              <a:defRPr sz="900" b="1"/>
            </a:lvl4pPr>
            <a:lvl5pPr marL="1028713" indent="0">
              <a:buNone/>
              <a:defRPr sz="900" b="1"/>
            </a:lvl5pPr>
            <a:lvl6pPr marL="1285891" indent="0">
              <a:buNone/>
              <a:defRPr sz="900" b="1"/>
            </a:lvl6pPr>
            <a:lvl7pPr marL="1543070" indent="0">
              <a:buNone/>
              <a:defRPr sz="900" b="1"/>
            </a:lvl7pPr>
            <a:lvl8pPr marL="1800248" indent="0">
              <a:buNone/>
              <a:defRPr sz="900" b="1"/>
            </a:lvl8pPr>
            <a:lvl9pPr marL="2057426" indent="0">
              <a:buNone/>
              <a:defRPr sz="900" b="1"/>
            </a:lvl9pPr>
          </a:lstStyle>
          <a:p>
            <a:pPr marL="0" lvl="0" indent="0" algn="l" defTabSz="514356" rtl="0" eaLnBrk="1" latinLnBrk="0" hangingPunct="1">
              <a:lnSpc>
                <a:spcPct val="90000"/>
              </a:lnSpc>
              <a:spcBef>
                <a:spcPts val="1125"/>
              </a:spcBef>
              <a:buFontTx/>
              <a:buNone/>
            </a:pPr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46146" y="3622019"/>
            <a:ext cx="2520315" cy="5293383"/>
          </a:xfrm>
        </p:spPr>
        <p:txBody>
          <a:bodyPr rtlCol="0"/>
          <a:lstStyle>
            <a:lvl1pPr>
              <a:defRPr sz="1013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788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788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788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4B9598E-A598-46E7-AC70-8B368E981959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CFD3AE-0692-4D97-8E69-C3E6E41A0670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695E42-1479-45F2-B361-1BD061CF1B33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73203" y="660402"/>
            <a:ext cx="1800225" cy="2311396"/>
          </a:xfrm>
        </p:spPr>
        <p:txBody>
          <a:bodyPr rtlCol="0" anchor="b">
            <a:normAutofit/>
          </a:bodyPr>
          <a:lstStyle>
            <a:lvl1pPr>
              <a:defRPr sz="1800" b="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533651" y="990600"/>
            <a:ext cx="3419475" cy="7924800"/>
          </a:xfrm>
        </p:spPr>
        <p:txBody>
          <a:bodyPr rtlCol="0"/>
          <a:lstStyle>
            <a:lvl1pPr>
              <a:defRPr sz="1125"/>
            </a:lvl1pPr>
            <a:lvl2pPr>
              <a:defRPr sz="1013"/>
            </a:lvl2pPr>
            <a:lvl3pPr>
              <a:defRPr sz="900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73203" y="3032951"/>
            <a:ext cx="1800225" cy="5503334"/>
          </a:xfr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450"/>
              </a:spcBef>
              <a:buNone/>
              <a:defRPr sz="731"/>
            </a:lvl1pPr>
            <a:lvl2pPr marL="257178" indent="0">
              <a:buNone/>
              <a:defRPr sz="675"/>
            </a:lvl2pPr>
            <a:lvl3pPr marL="514356" indent="0">
              <a:buNone/>
              <a:defRPr sz="563"/>
            </a:lvl3pPr>
            <a:lvl4pPr marL="771535" indent="0">
              <a:buNone/>
              <a:defRPr sz="506"/>
            </a:lvl4pPr>
            <a:lvl5pPr marL="1028713" indent="0">
              <a:buNone/>
              <a:defRPr sz="506"/>
            </a:lvl5pPr>
            <a:lvl6pPr marL="1285891" indent="0">
              <a:buNone/>
              <a:defRPr sz="506"/>
            </a:lvl6pPr>
            <a:lvl7pPr marL="1543070" indent="0">
              <a:buNone/>
              <a:defRPr sz="506"/>
            </a:lvl7pPr>
            <a:lvl8pPr marL="1800248" indent="0">
              <a:buNone/>
              <a:defRPr sz="506"/>
            </a:lvl8pPr>
            <a:lvl9pPr marL="2057426" indent="0">
              <a:buNone/>
              <a:defRPr sz="506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9B1BCD3-03D9-4702-B3A9-ECB2F79BDABA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7374468"/>
            <a:ext cx="6352223" cy="253153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14350" y="7594600"/>
            <a:ext cx="5614988" cy="1320800"/>
          </a:xfrm>
        </p:spPr>
        <p:txBody>
          <a:bodyPr rtlCol="0" anchor="b">
            <a:normAutofit/>
          </a:bodyPr>
          <a:lstStyle>
            <a:lvl1pPr>
              <a:defRPr sz="1575" b="0">
                <a:solidFill>
                  <a:schemeClr val="bg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" y="2"/>
            <a:ext cx="6352223" cy="7408444"/>
          </a:xfrm>
          <a:solidFill>
            <a:schemeClr val="accent1"/>
          </a:solidFill>
        </p:spPr>
        <p:txBody>
          <a:bodyPr rtlCol="0"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57178" indent="0">
              <a:buNone/>
              <a:defRPr sz="1575"/>
            </a:lvl2pPr>
            <a:lvl3pPr marL="514356" indent="0">
              <a:buNone/>
              <a:defRPr sz="1350"/>
            </a:lvl3pPr>
            <a:lvl4pPr marL="771535" indent="0">
              <a:buNone/>
              <a:defRPr sz="1125"/>
            </a:lvl4pPr>
            <a:lvl5pPr marL="1028713" indent="0">
              <a:buNone/>
              <a:defRPr sz="1125"/>
            </a:lvl5pPr>
            <a:lvl6pPr marL="1285891" indent="0">
              <a:buNone/>
              <a:defRPr sz="1125"/>
            </a:lvl6pPr>
            <a:lvl7pPr marL="1543070" indent="0">
              <a:buNone/>
              <a:defRPr sz="1125"/>
            </a:lvl7pPr>
            <a:lvl8pPr marL="1800248" indent="0">
              <a:buNone/>
              <a:defRPr sz="1125"/>
            </a:lvl8pPr>
            <a:lvl9pPr marL="2057426" indent="0">
              <a:buNone/>
              <a:defRPr sz="1125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14350" y="8823520"/>
            <a:ext cx="5614988" cy="86234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731">
                <a:solidFill>
                  <a:schemeClr val="bg1">
                    <a:lumMod val="85000"/>
                  </a:schemeClr>
                </a:solidFill>
              </a:defRPr>
            </a:lvl1pPr>
            <a:lvl2pPr marL="257178" indent="0">
              <a:buNone/>
              <a:defRPr sz="675"/>
            </a:lvl2pPr>
            <a:lvl3pPr marL="514356" indent="0">
              <a:buNone/>
              <a:defRPr sz="563"/>
            </a:lvl3pPr>
            <a:lvl4pPr marL="771535" indent="0">
              <a:buNone/>
              <a:defRPr sz="506"/>
            </a:lvl4pPr>
            <a:lvl5pPr marL="1028713" indent="0">
              <a:buNone/>
              <a:defRPr sz="506"/>
            </a:lvl5pPr>
            <a:lvl6pPr marL="1285891" indent="0">
              <a:buNone/>
              <a:defRPr sz="506"/>
            </a:lvl6pPr>
            <a:lvl7pPr marL="1543070" indent="0">
              <a:buNone/>
              <a:defRPr sz="506"/>
            </a:lvl7pPr>
            <a:lvl8pPr marL="1800248" indent="0">
              <a:buNone/>
              <a:defRPr sz="506"/>
            </a:lvl8pPr>
            <a:lvl9pPr marL="2057426" indent="0">
              <a:buNone/>
              <a:defRPr sz="506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2B5352-2304-4261-BC17-8C9BF104BD09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6352223" y="0"/>
            <a:ext cx="514350" cy="9906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709803" y="528322"/>
            <a:ext cx="5452110" cy="19147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09803" y="2641601"/>
            <a:ext cx="4834890" cy="6285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 rot="16200000">
            <a:off x="5233567" y="1603342"/>
            <a:ext cx="2751665" cy="2053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91" b="0">
                <a:solidFill>
                  <a:schemeClr val="tx2">
                    <a:lumMod val="20000"/>
                    <a:lumOff val="8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5525A20-7A93-44ED-962D-1081EEAE8987}" type="datetime1">
              <a:rPr lang="ko-KR" altLang="en-US" smtClean="0"/>
              <a:pPr/>
              <a:t>2022-10-11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 rot="16200000">
            <a:off x="4022833" y="6006010"/>
            <a:ext cx="5173133" cy="2053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91">
                <a:solidFill>
                  <a:schemeClr val="tx2">
                    <a:lumMod val="20000"/>
                    <a:lumOff val="8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352223" y="8915402"/>
            <a:ext cx="514350" cy="857603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2025">
                <a:solidFill>
                  <a:schemeClr val="tx2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514356" rtl="0" eaLnBrk="1" latinLnBrk="1" hangingPunct="1">
        <a:lnSpc>
          <a:spcPct val="90000"/>
        </a:lnSpc>
        <a:spcBef>
          <a:spcPct val="0"/>
        </a:spcBef>
        <a:buNone/>
        <a:defRPr sz="2475" kern="1200" spc="-28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102871" indent="-102871" algn="l" defTabSz="514356" rtl="0" eaLnBrk="1" latinLnBrk="1" hangingPunct="1">
        <a:lnSpc>
          <a:spcPct val="95000"/>
        </a:lnSpc>
        <a:spcBef>
          <a:spcPts val="788"/>
        </a:spcBef>
        <a:spcAft>
          <a:spcPts val="113"/>
        </a:spcAft>
        <a:buClr>
          <a:schemeClr val="accent1"/>
        </a:buClr>
        <a:buSzPct val="80000"/>
        <a:buFont typeface="Arial" pitchFamily="34" charset="0"/>
        <a:buChar char="•"/>
        <a:defRPr sz="1013" kern="1200" spc="6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257178" indent="-102871" algn="l" defTabSz="514356" rtl="0" eaLnBrk="1" latinLnBrk="1" hangingPunct="1">
        <a:lnSpc>
          <a:spcPct val="90000"/>
        </a:lnSpc>
        <a:spcBef>
          <a:spcPts val="169"/>
        </a:spcBef>
        <a:spcAft>
          <a:spcPts val="169"/>
        </a:spcAft>
        <a:buClr>
          <a:schemeClr val="accent1"/>
        </a:buClr>
        <a:buFont typeface="Wingdings 2" pitchFamily="18" charset="2"/>
        <a:buChar char=""/>
        <a:defRPr sz="9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411485" indent="-102871" algn="l" defTabSz="514356" rtl="0" eaLnBrk="1" latinLnBrk="1" hangingPunct="1">
        <a:lnSpc>
          <a:spcPct val="90000"/>
        </a:lnSpc>
        <a:spcBef>
          <a:spcPts val="169"/>
        </a:spcBef>
        <a:spcAft>
          <a:spcPts val="169"/>
        </a:spcAft>
        <a:buClr>
          <a:schemeClr val="accent1"/>
        </a:buClr>
        <a:buFont typeface="Wingdings 2" pitchFamily="18" charset="2"/>
        <a:buChar char=""/>
        <a:defRPr sz="788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565792" indent="-102871" algn="l" defTabSz="514356" rtl="0" eaLnBrk="1" latinLnBrk="1" hangingPunct="1">
        <a:lnSpc>
          <a:spcPct val="90000"/>
        </a:lnSpc>
        <a:spcBef>
          <a:spcPts val="169"/>
        </a:spcBef>
        <a:spcAft>
          <a:spcPts val="169"/>
        </a:spcAft>
        <a:buClr>
          <a:schemeClr val="accent1"/>
        </a:buClr>
        <a:buFont typeface="Wingdings 2" pitchFamily="18" charset="2"/>
        <a:buChar char=""/>
        <a:defRPr sz="788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720099" indent="-102871" algn="l" defTabSz="514356" rtl="0" eaLnBrk="1" latinLnBrk="1" hangingPunct="1">
        <a:lnSpc>
          <a:spcPct val="90000"/>
        </a:lnSpc>
        <a:spcBef>
          <a:spcPts val="169"/>
        </a:spcBef>
        <a:spcAft>
          <a:spcPts val="169"/>
        </a:spcAft>
        <a:buClr>
          <a:schemeClr val="accent1"/>
        </a:buClr>
        <a:buFont typeface="Wingdings 2" pitchFamily="18" charset="2"/>
        <a:buChar char=""/>
        <a:defRPr sz="788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900011" indent="-128590" algn="l" defTabSz="514356" rtl="0" eaLnBrk="1" latinLnBrk="1" hangingPunct="1">
        <a:lnSpc>
          <a:spcPct val="90000"/>
        </a:lnSpc>
        <a:spcBef>
          <a:spcPts val="169"/>
        </a:spcBef>
        <a:spcAft>
          <a:spcPts val="169"/>
        </a:spcAft>
        <a:buClr>
          <a:schemeClr val="accent1"/>
        </a:buClr>
        <a:buFont typeface="Wingdings 2" pitchFamily="18" charset="2"/>
        <a:buChar char=""/>
        <a:defRPr sz="78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068764" indent="-128590" algn="l" defTabSz="514356" rtl="0" eaLnBrk="1" latinLnBrk="1" hangingPunct="1">
        <a:lnSpc>
          <a:spcPct val="90000"/>
        </a:lnSpc>
        <a:spcBef>
          <a:spcPts val="169"/>
        </a:spcBef>
        <a:spcAft>
          <a:spcPts val="169"/>
        </a:spcAft>
        <a:buClr>
          <a:schemeClr val="accent1"/>
        </a:buClr>
        <a:buFont typeface="Wingdings 2" pitchFamily="18" charset="2"/>
        <a:buChar char=""/>
        <a:defRPr sz="78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237516" indent="-128590" algn="l" defTabSz="514356" rtl="0" eaLnBrk="1" latinLnBrk="1" hangingPunct="1">
        <a:lnSpc>
          <a:spcPct val="90000"/>
        </a:lnSpc>
        <a:spcBef>
          <a:spcPts val="169"/>
        </a:spcBef>
        <a:spcAft>
          <a:spcPts val="169"/>
        </a:spcAft>
        <a:buClr>
          <a:schemeClr val="accent1"/>
        </a:buClr>
        <a:buFont typeface="Wingdings 2" pitchFamily="18" charset="2"/>
        <a:buChar char=""/>
        <a:defRPr sz="78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406267" indent="-128590" algn="l" defTabSz="514356" rtl="0" eaLnBrk="1" latinLnBrk="1" hangingPunct="1">
        <a:lnSpc>
          <a:spcPct val="90000"/>
        </a:lnSpc>
        <a:spcBef>
          <a:spcPts val="169"/>
        </a:spcBef>
        <a:spcAft>
          <a:spcPts val="169"/>
        </a:spcAft>
        <a:buClr>
          <a:schemeClr val="accent1"/>
        </a:buClr>
        <a:buFont typeface="Wingdings 2" pitchFamily="18" charset="2"/>
        <a:buChar char=""/>
        <a:defRPr sz="78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6" rtl="0" eaLnBrk="1" latinLnBrk="1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8" algn="l" defTabSz="514356" rtl="0" eaLnBrk="1" latinLnBrk="1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6" algn="l" defTabSz="514356" rtl="0" eaLnBrk="1" latinLnBrk="1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35" algn="l" defTabSz="514356" rtl="0" eaLnBrk="1" latinLnBrk="1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13" algn="l" defTabSz="514356" rtl="0" eaLnBrk="1" latinLnBrk="1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91" algn="l" defTabSz="514356" rtl="0" eaLnBrk="1" latinLnBrk="1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70" algn="l" defTabSz="514356" rtl="0" eaLnBrk="1" latinLnBrk="1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48" algn="l" defTabSz="514356" rtl="0" eaLnBrk="1" latinLnBrk="1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26" algn="l" defTabSz="514356" rtl="0" eaLnBrk="1" latinLnBrk="1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AA2275C-7037-DEEE-7E7D-06C92F5ECAC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8FE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3B1AFB-C6A5-216F-4321-D58C3FD091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795" y="552174"/>
            <a:ext cx="1170043" cy="340431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2DF6A0F-683C-7C68-3E7A-236599598A3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9750" y="133377"/>
            <a:ext cx="3738134" cy="566500"/>
          </a:xfrm>
          <a:prstGeom prst="roundRect">
            <a:avLst/>
          </a:prstGeom>
          <a:ln w="127000" cmpd="sng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25" b="1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AI·SW </a:t>
            </a:r>
            <a:r>
              <a:rPr lang="ko-KR" altLang="en-US" sz="2025" b="1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졸업작품 경진대회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0752BC-A057-8D91-B281-CBE543660BD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9750" y="847579"/>
            <a:ext cx="6477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장애인을 위한 영아 보육 도움 시스템 </a:t>
            </a:r>
            <a:endParaRPr lang="ko-KR" altLang="en-US" sz="200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13FF65-1D20-2733-95D8-45101F25697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90500" y="1220890"/>
            <a:ext cx="6477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514356" eaLnBrk="0"/>
            <a:r>
              <a:rPr lang="en-US" altLang="ko-KR" sz="1100">
                <a:solidFill>
                  <a:schemeClr val="bg1"/>
                </a:solidFill>
                <a:latin typeface="맑은 고딕" charset="0"/>
                <a:ea typeface="맑은 고딕" charset="0"/>
              </a:rPr>
              <a:t>an infant care assistance system for the disabled</a:t>
            </a:r>
            <a:r>
              <a:rPr lang="ko-KR" altLang="en-US" sz="1000">
                <a:solidFill>
                  <a:schemeClr val="bg1"/>
                </a:solidFill>
                <a:latin typeface="맑은 고딕" charset="0"/>
                <a:ea typeface="맑은 고딕" charset="0"/>
              </a:rPr>
              <a:t>                </a:t>
            </a:r>
            <a:endParaRPr lang="en-US" altLang="ko-KR" sz="1000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B23F9A-939D-5741-2EE5-F62F92A94B4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1676021"/>
            <a:ext cx="6477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b="1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소속전공 </a:t>
            </a:r>
            <a:r>
              <a:rPr lang="en-US" altLang="ko-KR" sz="1100" b="1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1100" b="1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컴퓨터공학부</a:t>
            </a:r>
            <a:endParaRPr lang="ko-KR" altLang="en-US" b="1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CC8B94-D992-BDC5-6317-ABC113CC53E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581650" y="1456946"/>
            <a:ext cx="12763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100" b="1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팀명 </a:t>
            </a:r>
            <a:r>
              <a:rPr lang="en-US" altLang="ko-KR" sz="1100" b="1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Bubba </a:t>
            </a:r>
            <a:endParaRPr lang="ko-KR" altLang="en-US" b="1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C1CE26-8DD1-5E77-4F3A-DD6F3AE3646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524250" y="1672535"/>
            <a:ext cx="33480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지도교수</a:t>
            </a:r>
            <a:r>
              <a:rPr lang="en-US" altLang="ko-KR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방진숙 </a:t>
            </a:r>
            <a:endParaRPr lang="en-US" altLang="ko-KR" sz="1100" b="1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r"/>
            <a:r>
              <a:rPr lang="ko-KR" altLang="en-US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참여학생</a:t>
            </a:r>
            <a:r>
              <a:rPr lang="en-US" altLang="ko-KR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고준혁</a:t>
            </a:r>
            <a:r>
              <a:rPr lang="en-US" altLang="ko-KR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박정현</a:t>
            </a:r>
            <a:r>
              <a:rPr lang="en-US" altLang="ko-KR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백찬영</a:t>
            </a:r>
            <a:r>
              <a:rPr lang="en-US" altLang="ko-KR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오동협</a:t>
            </a:r>
            <a:r>
              <a:rPr lang="en-US" altLang="ko-KR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1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이지원 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3B6006E-65A5-7539-1226-47A3CB06525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57174" y="2470199"/>
            <a:ext cx="6329575" cy="7111952"/>
          </a:xfrm>
          <a:prstGeom prst="rect">
            <a:avLst/>
          </a:prstGeom>
          <a:solidFill>
            <a:schemeClr val="bg1"/>
          </a:solidFill>
          <a:ln w="254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28C43A-F18A-96D0-4FAF-C3ECD03B9713}"/>
              </a:ext>
            </a:extLst>
          </p:cNvPr>
          <p:cNvSpPr txBox="1"/>
          <p:nvPr/>
        </p:nvSpPr>
        <p:spPr>
          <a:xfrm>
            <a:off x="225005" y="3030803"/>
            <a:ext cx="3038474" cy="1888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/>
              <a:t>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영아를 키울때 영아의 위기나 상황을 직접적으로 전달 받을 수 있는 방법은 울음소리라는 청각적 신호 또는 시각적으로 아이의 상태를 살펴 보는 방법 뿐이다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하지만 시각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청각 장애인에게는 어려움이 따른다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algn="just"/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just"/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본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시스템은  </a:t>
            </a:r>
            <a:r>
              <a:rPr lang="ko-KR" altLang="en-US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Raspberry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pi를 통해 실시간 영상, 음성을 </a:t>
            </a:r>
            <a:r>
              <a:rPr lang="ko-KR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수집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한다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수집된 데이터를  인공지능을 사용해 아기의 상태를 분석하여 각 사용자 어플리케이션으로 상황에 맞는 신호로 변환하여 알림을 해준다. 시스템 동작은 아래 그림과 같다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4461CBC-85B6-3FB2-C70C-B05A7ABB979C}"/>
              </a:ext>
            </a:extLst>
          </p:cNvPr>
          <p:cNvSpPr/>
          <p:nvPr/>
        </p:nvSpPr>
        <p:spPr>
          <a:xfrm>
            <a:off x="190500" y="2738851"/>
            <a:ext cx="3105148" cy="4650538"/>
          </a:xfrm>
          <a:custGeom>
            <a:avLst/>
            <a:gdLst>
              <a:gd name="connsiteX0" fmla="*/ 0 w 3105148"/>
              <a:gd name="connsiteY0" fmla="*/ 0 h 4650538"/>
              <a:gd name="connsiteX1" fmla="*/ 589978 w 3105148"/>
              <a:gd name="connsiteY1" fmla="*/ 0 h 4650538"/>
              <a:gd name="connsiteX2" fmla="*/ 1117853 w 3105148"/>
              <a:gd name="connsiteY2" fmla="*/ 0 h 4650538"/>
              <a:gd name="connsiteX3" fmla="*/ 1800986 w 3105148"/>
              <a:gd name="connsiteY3" fmla="*/ 0 h 4650538"/>
              <a:gd name="connsiteX4" fmla="*/ 2390964 w 3105148"/>
              <a:gd name="connsiteY4" fmla="*/ 0 h 4650538"/>
              <a:gd name="connsiteX5" fmla="*/ 3105148 w 3105148"/>
              <a:gd name="connsiteY5" fmla="*/ 0 h 4650538"/>
              <a:gd name="connsiteX6" fmla="*/ 3105148 w 3105148"/>
              <a:gd name="connsiteY6" fmla="*/ 757373 h 4650538"/>
              <a:gd name="connsiteX7" fmla="*/ 3105148 w 3105148"/>
              <a:gd name="connsiteY7" fmla="*/ 1421736 h 4650538"/>
              <a:gd name="connsiteX8" fmla="*/ 3105148 w 3105148"/>
              <a:gd name="connsiteY8" fmla="*/ 2086098 h 4650538"/>
              <a:gd name="connsiteX9" fmla="*/ 3105148 w 3105148"/>
              <a:gd name="connsiteY9" fmla="*/ 2657450 h 4650538"/>
              <a:gd name="connsiteX10" fmla="*/ 3105148 w 3105148"/>
              <a:gd name="connsiteY10" fmla="*/ 3228802 h 4650538"/>
              <a:gd name="connsiteX11" fmla="*/ 3105148 w 3105148"/>
              <a:gd name="connsiteY11" fmla="*/ 3893165 h 4650538"/>
              <a:gd name="connsiteX12" fmla="*/ 3105148 w 3105148"/>
              <a:gd name="connsiteY12" fmla="*/ 4650538 h 4650538"/>
              <a:gd name="connsiteX13" fmla="*/ 2577273 w 3105148"/>
              <a:gd name="connsiteY13" fmla="*/ 4650538 h 4650538"/>
              <a:gd name="connsiteX14" fmla="*/ 1894140 w 3105148"/>
              <a:gd name="connsiteY14" fmla="*/ 4650538 h 4650538"/>
              <a:gd name="connsiteX15" fmla="*/ 1335214 w 3105148"/>
              <a:gd name="connsiteY15" fmla="*/ 4650538 h 4650538"/>
              <a:gd name="connsiteX16" fmla="*/ 714184 w 3105148"/>
              <a:gd name="connsiteY16" fmla="*/ 4650538 h 4650538"/>
              <a:gd name="connsiteX17" fmla="*/ 0 w 3105148"/>
              <a:gd name="connsiteY17" fmla="*/ 4650538 h 4650538"/>
              <a:gd name="connsiteX18" fmla="*/ 0 w 3105148"/>
              <a:gd name="connsiteY18" fmla="*/ 3986175 h 4650538"/>
              <a:gd name="connsiteX19" fmla="*/ 0 w 3105148"/>
              <a:gd name="connsiteY19" fmla="*/ 3414824 h 4650538"/>
              <a:gd name="connsiteX20" fmla="*/ 0 w 3105148"/>
              <a:gd name="connsiteY20" fmla="*/ 2843472 h 4650538"/>
              <a:gd name="connsiteX21" fmla="*/ 0 w 3105148"/>
              <a:gd name="connsiteY21" fmla="*/ 2225615 h 4650538"/>
              <a:gd name="connsiteX22" fmla="*/ 0 w 3105148"/>
              <a:gd name="connsiteY22" fmla="*/ 1468241 h 4650538"/>
              <a:gd name="connsiteX23" fmla="*/ 0 w 3105148"/>
              <a:gd name="connsiteY23" fmla="*/ 803879 h 4650538"/>
              <a:gd name="connsiteX24" fmla="*/ 0 w 3105148"/>
              <a:gd name="connsiteY24" fmla="*/ 0 h 4650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105148" h="4650538" extrusionOk="0">
                <a:moveTo>
                  <a:pt x="0" y="0"/>
                </a:moveTo>
                <a:cubicBezTo>
                  <a:pt x="233115" y="833"/>
                  <a:pt x="381202" y="25452"/>
                  <a:pt x="589978" y="0"/>
                </a:cubicBezTo>
                <a:cubicBezTo>
                  <a:pt x="798754" y="-25452"/>
                  <a:pt x="874397" y="-18795"/>
                  <a:pt x="1117853" y="0"/>
                </a:cubicBezTo>
                <a:cubicBezTo>
                  <a:pt x="1361310" y="18795"/>
                  <a:pt x="1471237" y="28508"/>
                  <a:pt x="1800986" y="0"/>
                </a:cubicBezTo>
                <a:cubicBezTo>
                  <a:pt x="2130735" y="-28508"/>
                  <a:pt x="2177398" y="-18288"/>
                  <a:pt x="2390964" y="0"/>
                </a:cubicBezTo>
                <a:cubicBezTo>
                  <a:pt x="2604530" y="18288"/>
                  <a:pt x="2766271" y="-12703"/>
                  <a:pt x="3105148" y="0"/>
                </a:cubicBezTo>
                <a:cubicBezTo>
                  <a:pt x="3137420" y="272397"/>
                  <a:pt x="3096422" y="446710"/>
                  <a:pt x="3105148" y="757373"/>
                </a:cubicBezTo>
                <a:cubicBezTo>
                  <a:pt x="3113874" y="1068036"/>
                  <a:pt x="3134664" y="1139516"/>
                  <a:pt x="3105148" y="1421736"/>
                </a:cubicBezTo>
                <a:cubicBezTo>
                  <a:pt x="3075632" y="1703956"/>
                  <a:pt x="3096017" y="1888502"/>
                  <a:pt x="3105148" y="2086098"/>
                </a:cubicBezTo>
                <a:cubicBezTo>
                  <a:pt x="3114279" y="2283694"/>
                  <a:pt x="3100910" y="2523215"/>
                  <a:pt x="3105148" y="2657450"/>
                </a:cubicBezTo>
                <a:cubicBezTo>
                  <a:pt x="3109386" y="2791685"/>
                  <a:pt x="3107423" y="3063235"/>
                  <a:pt x="3105148" y="3228802"/>
                </a:cubicBezTo>
                <a:cubicBezTo>
                  <a:pt x="3102873" y="3394369"/>
                  <a:pt x="3108388" y="3724046"/>
                  <a:pt x="3105148" y="3893165"/>
                </a:cubicBezTo>
                <a:cubicBezTo>
                  <a:pt x="3101908" y="4062284"/>
                  <a:pt x="3087667" y="4470063"/>
                  <a:pt x="3105148" y="4650538"/>
                </a:cubicBezTo>
                <a:cubicBezTo>
                  <a:pt x="2948389" y="4636120"/>
                  <a:pt x="2783926" y="4670243"/>
                  <a:pt x="2577273" y="4650538"/>
                </a:cubicBezTo>
                <a:cubicBezTo>
                  <a:pt x="2370621" y="4630833"/>
                  <a:pt x="2124263" y="4675551"/>
                  <a:pt x="1894140" y="4650538"/>
                </a:cubicBezTo>
                <a:cubicBezTo>
                  <a:pt x="1664017" y="4625525"/>
                  <a:pt x="1608920" y="4654681"/>
                  <a:pt x="1335214" y="4650538"/>
                </a:cubicBezTo>
                <a:cubicBezTo>
                  <a:pt x="1061508" y="4646395"/>
                  <a:pt x="985199" y="4664844"/>
                  <a:pt x="714184" y="4650538"/>
                </a:cubicBezTo>
                <a:cubicBezTo>
                  <a:pt x="443169" y="4636233"/>
                  <a:pt x="356443" y="4675512"/>
                  <a:pt x="0" y="4650538"/>
                </a:cubicBezTo>
                <a:cubicBezTo>
                  <a:pt x="1070" y="4424593"/>
                  <a:pt x="-28667" y="4235583"/>
                  <a:pt x="0" y="3986175"/>
                </a:cubicBezTo>
                <a:cubicBezTo>
                  <a:pt x="28667" y="3736767"/>
                  <a:pt x="27619" y="3536191"/>
                  <a:pt x="0" y="3414824"/>
                </a:cubicBezTo>
                <a:cubicBezTo>
                  <a:pt x="-27619" y="3293457"/>
                  <a:pt x="-3217" y="3118180"/>
                  <a:pt x="0" y="2843472"/>
                </a:cubicBezTo>
                <a:cubicBezTo>
                  <a:pt x="3217" y="2568764"/>
                  <a:pt x="20891" y="2431975"/>
                  <a:pt x="0" y="2225615"/>
                </a:cubicBezTo>
                <a:cubicBezTo>
                  <a:pt x="-20891" y="2019255"/>
                  <a:pt x="-1615" y="1815809"/>
                  <a:pt x="0" y="1468241"/>
                </a:cubicBezTo>
                <a:cubicBezTo>
                  <a:pt x="1615" y="1120673"/>
                  <a:pt x="-24589" y="955829"/>
                  <a:pt x="0" y="803879"/>
                </a:cubicBezTo>
                <a:cubicBezTo>
                  <a:pt x="24589" y="651929"/>
                  <a:pt x="31103" y="330183"/>
                  <a:pt x="0" y="0"/>
                </a:cubicBezTo>
                <a:close/>
              </a:path>
            </a:pathLst>
          </a:custGeom>
          <a:noFill/>
          <a:ln w="19050" cap="rnd"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41" name="그룹 1040">
            <a:extLst>
              <a:ext uri="{FF2B5EF4-FFF2-40B4-BE49-F238E27FC236}">
                <a16:creationId xmlns:a16="http://schemas.microsoft.com/office/drawing/2014/main" id="{EAB8861A-94D3-C6C5-D032-03564A841AC5}"/>
              </a:ext>
            </a:extLst>
          </p:cNvPr>
          <p:cNvGrpSpPr/>
          <p:nvPr/>
        </p:nvGrpSpPr>
        <p:grpSpPr>
          <a:xfrm>
            <a:off x="247650" y="2468118"/>
            <a:ext cx="2762250" cy="517147"/>
            <a:chOff x="247650" y="2468118"/>
            <a:chExt cx="2762250" cy="517147"/>
          </a:xfrm>
        </p:grpSpPr>
        <p:sp>
          <p:nvSpPr>
            <p:cNvPr id="24" name="순서도: 대체 처리 23">
              <a:extLst>
                <a:ext uri="{FF2B5EF4-FFF2-40B4-BE49-F238E27FC236}">
                  <a16:creationId xmlns:a16="http://schemas.microsoft.com/office/drawing/2014/main" id="{9FC187B6-978A-2BFA-CBC5-9E76CDA46866}"/>
                </a:ext>
              </a:extLst>
            </p:cNvPr>
            <p:cNvSpPr/>
            <p:nvPr/>
          </p:nvSpPr>
          <p:spPr>
            <a:xfrm>
              <a:off x="295057" y="2517587"/>
              <a:ext cx="2714843" cy="467678"/>
            </a:xfrm>
            <a:prstGeom prst="flowChartAlternateProcess">
              <a:avLst/>
            </a:prstGeom>
            <a:solidFill>
              <a:srgbClr val="8FE0E9"/>
            </a:solidFill>
            <a:ln>
              <a:solidFill>
                <a:srgbClr val="8FE0E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F804174-DDDE-4BB1-DFEA-5AF8C332681F}"/>
                </a:ext>
              </a:extLst>
            </p:cNvPr>
            <p:cNvSpPr/>
            <p:nvPr/>
          </p:nvSpPr>
          <p:spPr>
            <a:xfrm>
              <a:off x="247650" y="2468118"/>
              <a:ext cx="238125" cy="237600"/>
            </a:xfrm>
            <a:prstGeom prst="ellipse">
              <a:avLst/>
            </a:prstGeom>
            <a:solidFill>
              <a:schemeClr val="bg1"/>
            </a:solidFill>
            <a:ln w="53975">
              <a:solidFill>
                <a:srgbClr val="8FE0E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7CA58A0-E2E6-7BC7-3B61-3AB6983F0BC5}"/>
                </a:ext>
              </a:extLst>
            </p:cNvPr>
            <p:cNvSpPr txBox="1"/>
            <p:nvPr/>
          </p:nvSpPr>
          <p:spPr>
            <a:xfrm>
              <a:off x="865612" y="2550720"/>
              <a:ext cx="15327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시스템 개요</a:t>
              </a:r>
            </a:p>
          </p:txBody>
        </p:sp>
      </p:grpSp>
      <p:pic>
        <p:nvPicPr>
          <p:cNvPr id="1026" name="그림 1">
            <a:extLst>
              <a:ext uri="{FF2B5EF4-FFF2-40B4-BE49-F238E27FC236}">
                <a16:creationId xmlns:a16="http://schemas.microsoft.com/office/drawing/2014/main" id="{E43B0D71-D032-11B1-71E6-70EE9104E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129" y="7234929"/>
            <a:ext cx="2274092" cy="2068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54861217-CED7-F559-A1B3-9BEDF75CBC80}"/>
              </a:ext>
            </a:extLst>
          </p:cNvPr>
          <p:cNvSpPr/>
          <p:nvPr/>
        </p:nvSpPr>
        <p:spPr>
          <a:xfrm>
            <a:off x="196317" y="7670199"/>
            <a:ext cx="3105147" cy="1964004"/>
          </a:xfrm>
          <a:custGeom>
            <a:avLst/>
            <a:gdLst>
              <a:gd name="connsiteX0" fmla="*/ 0 w 3105147"/>
              <a:gd name="connsiteY0" fmla="*/ 0 h 1964004"/>
              <a:gd name="connsiteX1" fmla="*/ 589978 w 3105147"/>
              <a:gd name="connsiteY1" fmla="*/ 0 h 1964004"/>
              <a:gd name="connsiteX2" fmla="*/ 1117853 w 3105147"/>
              <a:gd name="connsiteY2" fmla="*/ 0 h 1964004"/>
              <a:gd name="connsiteX3" fmla="*/ 1800985 w 3105147"/>
              <a:gd name="connsiteY3" fmla="*/ 0 h 1964004"/>
              <a:gd name="connsiteX4" fmla="*/ 2390963 w 3105147"/>
              <a:gd name="connsiteY4" fmla="*/ 0 h 1964004"/>
              <a:gd name="connsiteX5" fmla="*/ 3105147 w 3105147"/>
              <a:gd name="connsiteY5" fmla="*/ 0 h 1964004"/>
              <a:gd name="connsiteX6" fmla="*/ 3105147 w 3105147"/>
              <a:gd name="connsiteY6" fmla="*/ 693948 h 1964004"/>
              <a:gd name="connsiteX7" fmla="*/ 3105147 w 3105147"/>
              <a:gd name="connsiteY7" fmla="*/ 1348616 h 1964004"/>
              <a:gd name="connsiteX8" fmla="*/ 3105147 w 3105147"/>
              <a:gd name="connsiteY8" fmla="*/ 1964004 h 1964004"/>
              <a:gd name="connsiteX9" fmla="*/ 2546221 w 3105147"/>
              <a:gd name="connsiteY9" fmla="*/ 1964004 h 1964004"/>
              <a:gd name="connsiteX10" fmla="*/ 1925191 w 3105147"/>
              <a:gd name="connsiteY10" fmla="*/ 1964004 h 1964004"/>
              <a:gd name="connsiteX11" fmla="*/ 1304162 w 3105147"/>
              <a:gd name="connsiteY11" fmla="*/ 1964004 h 1964004"/>
              <a:gd name="connsiteX12" fmla="*/ 714184 w 3105147"/>
              <a:gd name="connsiteY12" fmla="*/ 1964004 h 1964004"/>
              <a:gd name="connsiteX13" fmla="*/ 0 w 3105147"/>
              <a:gd name="connsiteY13" fmla="*/ 1964004 h 1964004"/>
              <a:gd name="connsiteX14" fmla="*/ 0 w 3105147"/>
              <a:gd name="connsiteY14" fmla="*/ 1270056 h 1964004"/>
              <a:gd name="connsiteX15" fmla="*/ 0 w 3105147"/>
              <a:gd name="connsiteY15" fmla="*/ 576108 h 1964004"/>
              <a:gd name="connsiteX16" fmla="*/ 0 w 3105147"/>
              <a:gd name="connsiteY16" fmla="*/ 0 h 1964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05147" h="1964004" extrusionOk="0">
                <a:moveTo>
                  <a:pt x="0" y="0"/>
                </a:moveTo>
                <a:cubicBezTo>
                  <a:pt x="233115" y="833"/>
                  <a:pt x="381202" y="25452"/>
                  <a:pt x="589978" y="0"/>
                </a:cubicBezTo>
                <a:cubicBezTo>
                  <a:pt x="798754" y="-25452"/>
                  <a:pt x="874397" y="-18795"/>
                  <a:pt x="1117853" y="0"/>
                </a:cubicBezTo>
                <a:cubicBezTo>
                  <a:pt x="1361310" y="18795"/>
                  <a:pt x="1473478" y="33477"/>
                  <a:pt x="1800985" y="0"/>
                </a:cubicBezTo>
                <a:cubicBezTo>
                  <a:pt x="2128492" y="-33477"/>
                  <a:pt x="2177397" y="-18288"/>
                  <a:pt x="2390963" y="0"/>
                </a:cubicBezTo>
                <a:cubicBezTo>
                  <a:pt x="2604529" y="18288"/>
                  <a:pt x="2766270" y="-12703"/>
                  <a:pt x="3105147" y="0"/>
                </a:cubicBezTo>
                <a:cubicBezTo>
                  <a:pt x="3073686" y="206461"/>
                  <a:pt x="3107798" y="514593"/>
                  <a:pt x="3105147" y="693948"/>
                </a:cubicBezTo>
                <a:cubicBezTo>
                  <a:pt x="3102496" y="873303"/>
                  <a:pt x="3081951" y="1163306"/>
                  <a:pt x="3105147" y="1348616"/>
                </a:cubicBezTo>
                <a:cubicBezTo>
                  <a:pt x="3128343" y="1533926"/>
                  <a:pt x="3105299" y="1753688"/>
                  <a:pt x="3105147" y="1964004"/>
                </a:cubicBezTo>
                <a:cubicBezTo>
                  <a:pt x="2931886" y="1939083"/>
                  <a:pt x="2675722" y="1979762"/>
                  <a:pt x="2546221" y="1964004"/>
                </a:cubicBezTo>
                <a:cubicBezTo>
                  <a:pt x="2416720" y="1948246"/>
                  <a:pt x="2070417" y="1960962"/>
                  <a:pt x="1925191" y="1964004"/>
                </a:cubicBezTo>
                <a:cubicBezTo>
                  <a:pt x="1779965" y="1967047"/>
                  <a:pt x="1520565" y="1965452"/>
                  <a:pt x="1304162" y="1964004"/>
                </a:cubicBezTo>
                <a:cubicBezTo>
                  <a:pt x="1087759" y="1962556"/>
                  <a:pt x="902788" y="1937790"/>
                  <a:pt x="714184" y="1964004"/>
                </a:cubicBezTo>
                <a:cubicBezTo>
                  <a:pt x="525580" y="1990218"/>
                  <a:pt x="353491" y="1949853"/>
                  <a:pt x="0" y="1964004"/>
                </a:cubicBezTo>
                <a:cubicBezTo>
                  <a:pt x="25264" y="1689935"/>
                  <a:pt x="10136" y="1480172"/>
                  <a:pt x="0" y="1270056"/>
                </a:cubicBezTo>
                <a:cubicBezTo>
                  <a:pt x="-10136" y="1059940"/>
                  <a:pt x="-22909" y="893231"/>
                  <a:pt x="0" y="576108"/>
                </a:cubicBezTo>
                <a:cubicBezTo>
                  <a:pt x="22909" y="258985"/>
                  <a:pt x="590" y="287415"/>
                  <a:pt x="0" y="0"/>
                </a:cubicBezTo>
                <a:close/>
              </a:path>
            </a:pathLst>
          </a:custGeom>
          <a:noFill/>
          <a:ln w="19050" cap="rnd"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순서도: 대체 처리 27">
            <a:extLst>
              <a:ext uri="{FF2B5EF4-FFF2-40B4-BE49-F238E27FC236}">
                <a16:creationId xmlns:a16="http://schemas.microsoft.com/office/drawing/2014/main" id="{42FB5452-70C8-F51C-1BE8-37D972023CB9}"/>
              </a:ext>
            </a:extLst>
          </p:cNvPr>
          <p:cNvSpPr/>
          <p:nvPr/>
        </p:nvSpPr>
        <p:spPr>
          <a:xfrm>
            <a:off x="300875" y="7449220"/>
            <a:ext cx="2714843" cy="467678"/>
          </a:xfrm>
          <a:prstGeom prst="flowChartAlternateProcess">
            <a:avLst/>
          </a:prstGeom>
          <a:solidFill>
            <a:srgbClr val="8FE0E9"/>
          </a:solidFill>
          <a:ln>
            <a:solidFill>
              <a:srgbClr val="8FE0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FA61F0E-34A4-0460-E591-775FCD3E5E31}"/>
              </a:ext>
            </a:extLst>
          </p:cNvPr>
          <p:cNvSpPr/>
          <p:nvPr/>
        </p:nvSpPr>
        <p:spPr>
          <a:xfrm>
            <a:off x="253468" y="7399751"/>
            <a:ext cx="238125" cy="237600"/>
          </a:xfrm>
          <a:prstGeom prst="ellipse">
            <a:avLst/>
          </a:prstGeom>
          <a:solidFill>
            <a:schemeClr val="bg1"/>
          </a:solidFill>
          <a:ln w="53975">
            <a:solidFill>
              <a:srgbClr val="8FE0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5D65BF-5F77-354F-C7AF-AEB7F01B8224}"/>
              </a:ext>
            </a:extLst>
          </p:cNvPr>
          <p:cNvSpPr txBox="1"/>
          <p:nvPr/>
        </p:nvSpPr>
        <p:spPr>
          <a:xfrm>
            <a:off x="1017195" y="7484378"/>
            <a:ext cx="13612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2000" b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AI</a:t>
            </a:r>
            <a:r>
              <a:rPr lang="ko-KR" altLang="en-US" sz="2000" b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시스템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B8CF5C1D-0018-8A8A-0708-1EEB7D81D082}"/>
              </a:ext>
            </a:extLst>
          </p:cNvPr>
          <p:cNvSpPr/>
          <p:nvPr/>
        </p:nvSpPr>
        <p:spPr>
          <a:xfrm>
            <a:off x="3481601" y="2694559"/>
            <a:ext cx="3105148" cy="6884145"/>
          </a:xfrm>
          <a:custGeom>
            <a:avLst/>
            <a:gdLst>
              <a:gd name="connsiteX0" fmla="*/ 0 w 3105148"/>
              <a:gd name="connsiteY0" fmla="*/ 0 h 6884145"/>
              <a:gd name="connsiteX1" fmla="*/ 589978 w 3105148"/>
              <a:gd name="connsiteY1" fmla="*/ 0 h 6884145"/>
              <a:gd name="connsiteX2" fmla="*/ 1117853 w 3105148"/>
              <a:gd name="connsiteY2" fmla="*/ 0 h 6884145"/>
              <a:gd name="connsiteX3" fmla="*/ 1800986 w 3105148"/>
              <a:gd name="connsiteY3" fmla="*/ 0 h 6884145"/>
              <a:gd name="connsiteX4" fmla="*/ 2390964 w 3105148"/>
              <a:gd name="connsiteY4" fmla="*/ 0 h 6884145"/>
              <a:gd name="connsiteX5" fmla="*/ 3105148 w 3105148"/>
              <a:gd name="connsiteY5" fmla="*/ 0 h 6884145"/>
              <a:gd name="connsiteX6" fmla="*/ 3105148 w 3105148"/>
              <a:gd name="connsiteY6" fmla="*/ 826097 h 6884145"/>
              <a:gd name="connsiteX7" fmla="*/ 3105148 w 3105148"/>
              <a:gd name="connsiteY7" fmla="*/ 1514512 h 6884145"/>
              <a:gd name="connsiteX8" fmla="*/ 3105148 w 3105148"/>
              <a:gd name="connsiteY8" fmla="*/ 2202926 h 6884145"/>
              <a:gd name="connsiteX9" fmla="*/ 3105148 w 3105148"/>
              <a:gd name="connsiteY9" fmla="*/ 2753658 h 6884145"/>
              <a:gd name="connsiteX10" fmla="*/ 3105148 w 3105148"/>
              <a:gd name="connsiteY10" fmla="*/ 3304390 h 6884145"/>
              <a:gd name="connsiteX11" fmla="*/ 3105148 w 3105148"/>
              <a:gd name="connsiteY11" fmla="*/ 3992804 h 6884145"/>
              <a:gd name="connsiteX12" fmla="*/ 3105148 w 3105148"/>
              <a:gd name="connsiteY12" fmla="*/ 4750060 h 6884145"/>
              <a:gd name="connsiteX13" fmla="*/ 3105148 w 3105148"/>
              <a:gd name="connsiteY13" fmla="*/ 5231950 h 6884145"/>
              <a:gd name="connsiteX14" fmla="*/ 3105148 w 3105148"/>
              <a:gd name="connsiteY14" fmla="*/ 5920365 h 6884145"/>
              <a:gd name="connsiteX15" fmla="*/ 3105148 w 3105148"/>
              <a:gd name="connsiteY15" fmla="*/ 6884145 h 6884145"/>
              <a:gd name="connsiteX16" fmla="*/ 2484118 w 3105148"/>
              <a:gd name="connsiteY16" fmla="*/ 6884145 h 6884145"/>
              <a:gd name="connsiteX17" fmla="*/ 1800986 w 3105148"/>
              <a:gd name="connsiteY17" fmla="*/ 6884145 h 6884145"/>
              <a:gd name="connsiteX18" fmla="*/ 1179956 w 3105148"/>
              <a:gd name="connsiteY18" fmla="*/ 6884145 h 6884145"/>
              <a:gd name="connsiteX19" fmla="*/ 652081 w 3105148"/>
              <a:gd name="connsiteY19" fmla="*/ 6884145 h 6884145"/>
              <a:gd name="connsiteX20" fmla="*/ 0 w 3105148"/>
              <a:gd name="connsiteY20" fmla="*/ 6884145 h 6884145"/>
              <a:gd name="connsiteX21" fmla="*/ 0 w 3105148"/>
              <a:gd name="connsiteY21" fmla="*/ 6058048 h 6884145"/>
              <a:gd name="connsiteX22" fmla="*/ 0 w 3105148"/>
              <a:gd name="connsiteY22" fmla="*/ 5231950 h 6884145"/>
              <a:gd name="connsiteX23" fmla="*/ 0 w 3105148"/>
              <a:gd name="connsiteY23" fmla="*/ 4543536 h 6884145"/>
              <a:gd name="connsiteX24" fmla="*/ 0 w 3105148"/>
              <a:gd name="connsiteY24" fmla="*/ 3923963 h 6884145"/>
              <a:gd name="connsiteX25" fmla="*/ 0 w 3105148"/>
              <a:gd name="connsiteY25" fmla="*/ 3442073 h 6884145"/>
              <a:gd name="connsiteX26" fmla="*/ 0 w 3105148"/>
              <a:gd name="connsiteY26" fmla="*/ 2960182 h 6884145"/>
              <a:gd name="connsiteX27" fmla="*/ 0 w 3105148"/>
              <a:gd name="connsiteY27" fmla="*/ 2202926 h 6884145"/>
              <a:gd name="connsiteX28" fmla="*/ 0 w 3105148"/>
              <a:gd name="connsiteY28" fmla="*/ 1652195 h 6884145"/>
              <a:gd name="connsiteX29" fmla="*/ 0 w 3105148"/>
              <a:gd name="connsiteY29" fmla="*/ 826097 h 6884145"/>
              <a:gd name="connsiteX30" fmla="*/ 0 w 3105148"/>
              <a:gd name="connsiteY30" fmla="*/ 0 h 6884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05148" h="6884145" extrusionOk="0">
                <a:moveTo>
                  <a:pt x="0" y="0"/>
                </a:moveTo>
                <a:cubicBezTo>
                  <a:pt x="233115" y="833"/>
                  <a:pt x="381202" y="25452"/>
                  <a:pt x="589978" y="0"/>
                </a:cubicBezTo>
                <a:cubicBezTo>
                  <a:pt x="798754" y="-25452"/>
                  <a:pt x="874397" y="-18795"/>
                  <a:pt x="1117853" y="0"/>
                </a:cubicBezTo>
                <a:cubicBezTo>
                  <a:pt x="1361310" y="18795"/>
                  <a:pt x="1471237" y="28508"/>
                  <a:pt x="1800986" y="0"/>
                </a:cubicBezTo>
                <a:cubicBezTo>
                  <a:pt x="2130735" y="-28508"/>
                  <a:pt x="2177398" y="-18288"/>
                  <a:pt x="2390964" y="0"/>
                </a:cubicBezTo>
                <a:cubicBezTo>
                  <a:pt x="2604530" y="18288"/>
                  <a:pt x="2766271" y="-12703"/>
                  <a:pt x="3105148" y="0"/>
                </a:cubicBezTo>
                <a:cubicBezTo>
                  <a:pt x="3113810" y="243002"/>
                  <a:pt x="3066891" y="533095"/>
                  <a:pt x="3105148" y="826097"/>
                </a:cubicBezTo>
                <a:cubicBezTo>
                  <a:pt x="3143405" y="1119099"/>
                  <a:pt x="3106238" y="1265283"/>
                  <a:pt x="3105148" y="1514512"/>
                </a:cubicBezTo>
                <a:cubicBezTo>
                  <a:pt x="3104058" y="1763742"/>
                  <a:pt x="3084336" y="1936310"/>
                  <a:pt x="3105148" y="2202926"/>
                </a:cubicBezTo>
                <a:cubicBezTo>
                  <a:pt x="3125960" y="2469542"/>
                  <a:pt x="3121083" y="2521542"/>
                  <a:pt x="3105148" y="2753658"/>
                </a:cubicBezTo>
                <a:cubicBezTo>
                  <a:pt x="3089213" y="2985774"/>
                  <a:pt x="3103564" y="3053926"/>
                  <a:pt x="3105148" y="3304390"/>
                </a:cubicBezTo>
                <a:cubicBezTo>
                  <a:pt x="3106732" y="3554854"/>
                  <a:pt x="3071546" y="3673369"/>
                  <a:pt x="3105148" y="3992804"/>
                </a:cubicBezTo>
                <a:cubicBezTo>
                  <a:pt x="3138750" y="4312239"/>
                  <a:pt x="3121157" y="4592308"/>
                  <a:pt x="3105148" y="4750060"/>
                </a:cubicBezTo>
                <a:cubicBezTo>
                  <a:pt x="3089139" y="4907812"/>
                  <a:pt x="3096604" y="5089271"/>
                  <a:pt x="3105148" y="5231950"/>
                </a:cubicBezTo>
                <a:cubicBezTo>
                  <a:pt x="3113693" y="5374629"/>
                  <a:pt x="3110144" y="5729997"/>
                  <a:pt x="3105148" y="5920365"/>
                </a:cubicBezTo>
                <a:cubicBezTo>
                  <a:pt x="3100152" y="6110733"/>
                  <a:pt x="3152922" y="6470701"/>
                  <a:pt x="3105148" y="6884145"/>
                </a:cubicBezTo>
                <a:cubicBezTo>
                  <a:pt x="2978631" y="6888833"/>
                  <a:pt x="2755133" y="6898451"/>
                  <a:pt x="2484118" y="6884145"/>
                </a:cubicBezTo>
                <a:cubicBezTo>
                  <a:pt x="2213103" y="6869840"/>
                  <a:pt x="1964260" y="6903420"/>
                  <a:pt x="1800986" y="6884145"/>
                </a:cubicBezTo>
                <a:cubicBezTo>
                  <a:pt x="1637712" y="6864870"/>
                  <a:pt x="1472539" y="6908264"/>
                  <a:pt x="1179956" y="6884145"/>
                </a:cubicBezTo>
                <a:cubicBezTo>
                  <a:pt x="887373" y="6860027"/>
                  <a:pt x="850742" y="6910366"/>
                  <a:pt x="652081" y="6884145"/>
                </a:cubicBezTo>
                <a:cubicBezTo>
                  <a:pt x="453420" y="6857924"/>
                  <a:pt x="202034" y="6901567"/>
                  <a:pt x="0" y="6884145"/>
                </a:cubicBezTo>
                <a:cubicBezTo>
                  <a:pt x="-24259" y="6502933"/>
                  <a:pt x="17312" y="6447604"/>
                  <a:pt x="0" y="6058048"/>
                </a:cubicBezTo>
                <a:cubicBezTo>
                  <a:pt x="-17312" y="5668492"/>
                  <a:pt x="-15895" y="5491980"/>
                  <a:pt x="0" y="5231950"/>
                </a:cubicBezTo>
                <a:cubicBezTo>
                  <a:pt x="15895" y="4971920"/>
                  <a:pt x="15635" y="4722119"/>
                  <a:pt x="0" y="4543536"/>
                </a:cubicBezTo>
                <a:cubicBezTo>
                  <a:pt x="-15635" y="4364953"/>
                  <a:pt x="13253" y="4179951"/>
                  <a:pt x="0" y="3923963"/>
                </a:cubicBezTo>
                <a:cubicBezTo>
                  <a:pt x="-13253" y="3667975"/>
                  <a:pt x="-19958" y="3586966"/>
                  <a:pt x="0" y="3442073"/>
                </a:cubicBezTo>
                <a:cubicBezTo>
                  <a:pt x="19958" y="3297180"/>
                  <a:pt x="21300" y="3056857"/>
                  <a:pt x="0" y="2960182"/>
                </a:cubicBezTo>
                <a:cubicBezTo>
                  <a:pt x="-21300" y="2863507"/>
                  <a:pt x="-1212" y="2478028"/>
                  <a:pt x="0" y="2202926"/>
                </a:cubicBezTo>
                <a:cubicBezTo>
                  <a:pt x="1212" y="1927824"/>
                  <a:pt x="1360" y="1871250"/>
                  <a:pt x="0" y="1652195"/>
                </a:cubicBezTo>
                <a:cubicBezTo>
                  <a:pt x="-1360" y="1433140"/>
                  <a:pt x="21961" y="1148315"/>
                  <a:pt x="0" y="826097"/>
                </a:cubicBezTo>
                <a:cubicBezTo>
                  <a:pt x="-21961" y="503879"/>
                  <a:pt x="3880" y="376923"/>
                  <a:pt x="0" y="0"/>
                </a:cubicBezTo>
                <a:close/>
              </a:path>
            </a:pathLst>
          </a:custGeom>
          <a:noFill/>
          <a:ln w="19050" cap="rnd"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순서도: 수행의 시작/종료 51">
            <a:extLst>
              <a:ext uri="{FF2B5EF4-FFF2-40B4-BE49-F238E27FC236}">
                <a16:creationId xmlns:a16="http://schemas.microsoft.com/office/drawing/2014/main" id="{D03B56E7-8BEB-A5E9-46FF-223555B6E6C5}"/>
              </a:ext>
            </a:extLst>
          </p:cNvPr>
          <p:cNvSpPr/>
          <p:nvPr/>
        </p:nvSpPr>
        <p:spPr>
          <a:xfrm>
            <a:off x="238286" y="8028165"/>
            <a:ext cx="1263201" cy="324657"/>
          </a:xfrm>
          <a:prstGeom prst="flowChartTerminator">
            <a:avLst/>
          </a:prstGeom>
          <a:solidFill>
            <a:srgbClr val="FFD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7A0D307-06B8-20DE-D780-5967A1025188}"/>
              </a:ext>
            </a:extLst>
          </p:cNvPr>
          <p:cNvSpPr txBox="1"/>
          <p:nvPr/>
        </p:nvSpPr>
        <p:spPr>
          <a:xfrm>
            <a:off x="289103" y="8352820"/>
            <a:ext cx="3038474" cy="1302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영아 얼굴 분류</a:t>
            </a:r>
            <a:b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ko-KR" altLang="en-US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영아가 천장을 보고 누워있는지 바닥을 보고 있는지 분류</a:t>
            </a:r>
            <a:endParaRPr lang="en-US" altLang="ko-KR" sz="8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80975" indent="-180975">
              <a:buFontTx/>
              <a:buChar char="-"/>
            </a:pPr>
            <a:endParaRPr lang="en-US" altLang="ko-KR" sz="7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영아 울음소리 감지</a:t>
            </a:r>
            <a:b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ko-KR" altLang="en-US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영아가 울고 있는지를 감지</a:t>
            </a:r>
            <a:endParaRPr lang="en-US" altLang="ko-KR" sz="8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buFontTx/>
              <a:buChar char="-"/>
            </a:pPr>
            <a:endParaRPr lang="en-US" altLang="ko-KR" sz="8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영아 울음소리 분류</a:t>
            </a:r>
            <a:b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ko-KR" altLang="en-US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영아의 울음소리를</a:t>
            </a:r>
            <a:r>
              <a:rPr lang="ko-KR" altLang="ko-KR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배고픔</a:t>
            </a:r>
            <a:r>
              <a:rPr lang="en-US" altLang="ko-KR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ko-KR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트림</a:t>
            </a:r>
            <a:r>
              <a:rPr lang="en-US" altLang="ko-KR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ko-KR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복통</a:t>
            </a:r>
            <a:r>
              <a:rPr lang="en-US" altLang="ko-KR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ko-KR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피곤</a:t>
            </a:r>
            <a:r>
              <a:rPr lang="en-US" altLang="ko-KR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ko-KR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불편</a:t>
            </a:r>
            <a:r>
              <a:rPr lang="ko-KR" altLang="en-US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으로 분류</a:t>
            </a:r>
            <a:endParaRPr lang="en-US" altLang="ko-KR" sz="7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40E35D7-8A5E-AE39-5241-710EBBBDA2F4}"/>
              </a:ext>
            </a:extLst>
          </p:cNvPr>
          <p:cNvSpPr txBox="1"/>
          <p:nvPr/>
        </p:nvSpPr>
        <p:spPr>
          <a:xfrm>
            <a:off x="279297" y="8034392"/>
            <a:ext cx="12632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AI</a:t>
            </a:r>
            <a:r>
              <a:rPr lang="ko-KR" altLang="en-US" sz="14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모델 종류</a:t>
            </a:r>
            <a:endParaRPr lang="en-US" altLang="ko-KR" sz="1400" b="1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0" name="순서도: 수행의 시작/종료 59">
            <a:extLst>
              <a:ext uri="{FF2B5EF4-FFF2-40B4-BE49-F238E27FC236}">
                <a16:creationId xmlns:a16="http://schemas.microsoft.com/office/drawing/2014/main" id="{3B147D84-3AC9-F125-7CBB-8FC8CD475BA9}"/>
              </a:ext>
            </a:extLst>
          </p:cNvPr>
          <p:cNvSpPr/>
          <p:nvPr/>
        </p:nvSpPr>
        <p:spPr>
          <a:xfrm>
            <a:off x="3554499" y="2841946"/>
            <a:ext cx="1263201" cy="324657"/>
          </a:xfrm>
          <a:prstGeom prst="flowChartTerminator">
            <a:avLst/>
          </a:prstGeom>
          <a:solidFill>
            <a:srgbClr val="FFD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DBE6DFE-8AE9-3906-DA28-AB9DA777FB27}"/>
              </a:ext>
            </a:extLst>
          </p:cNvPr>
          <p:cNvSpPr txBox="1"/>
          <p:nvPr/>
        </p:nvSpPr>
        <p:spPr>
          <a:xfrm>
            <a:off x="3574065" y="3220714"/>
            <a:ext cx="30384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4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영아 얼굴 분류</a:t>
            </a:r>
            <a:endParaRPr lang="en-US" altLang="ko-KR" sz="1400" b="1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A321317-6E1C-673D-9B19-73F6FCDFDCEE}"/>
              </a:ext>
            </a:extLst>
          </p:cNvPr>
          <p:cNvSpPr txBox="1"/>
          <p:nvPr/>
        </p:nvSpPr>
        <p:spPr>
          <a:xfrm>
            <a:off x="3595510" y="2848173"/>
            <a:ext cx="12632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AI</a:t>
            </a:r>
            <a:r>
              <a:rPr lang="ko-KR" altLang="en-US" sz="14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모델 학습</a:t>
            </a:r>
            <a:endParaRPr lang="en-US" altLang="ko-KR" sz="1400" b="1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ABDCBE48-4C71-986A-894A-CDF530D5B7F1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l="4448" r="22343"/>
          <a:stretch/>
        </p:blipFill>
        <p:spPr>
          <a:xfrm>
            <a:off x="3661222" y="4056200"/>
            <a:ext cx="795600" cy="7956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46C2F128-4028-EB1A-869E-4CC7912CAADC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613980" y="4058082"/>
            <a:ext cx="795600" cy="7956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029" name="그림 1028">
            <a:extLst>
              <a:ext uri="{FF2B5EF4-FFF2-40B4-BE49-F238E27FC236}">
                <a16:creationId xmlns:a16="http://schemas.microsoft.com/office/drawing/2014/main" id="{3EC06413-89F0-C1DA-F7D3-D040953C5DB1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/>
          <a:srcRect l="10637" r="13527"/>
          <a:stretch/>
        </p:blipFill>
        <p:spPr>
          <a:xfrm>
            <a:off x="5566738" y="4056200"/>
            <a:ext cx="795600" cy="795600"/>
          </a:xfrm>
          <a:prstGeom prst="rect">
            <a:avLst/>
          </a:prstGeom>
        </p:spPr>
      </p:pic>
      <p:sp>
        <p:nvSpPr>
          <p:cNvPr id="1030" name="TextBox 1029">
            <a:extLst>
              <a:ext uri="{FF2B5EF4-FFF2-40B4-BE49-F238E27FC236}">
                <a16:creationId xmlns:a16="http://schemas.microsoft.com/office/drawing/2014/main" id="{73ACDE9E-7F96-A588-6D0A-AF2CF922D17B}"/>
              </a:ext>
            </a:extLst>
          </p:cNvPr>
          <p:cNvSpPr txBox="1"/>
          <p:nvPr/>
        </p:nvSpPr>
        <p:spPr>
          <a:xfrm>
            <a:off x="3793396" y="3508069"/>
            <a:ext cx="2536272" cy="4188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영아의 얼굴을 앞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옆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뒤를 라벨링한 뒤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YoloV5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사용해 학습 진행</a:t>
            </a:r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46AE06F2-4582-3BE3-B0BD-BAAACE62A186}"/>
              </a:ext>
            </a:extLst>
          </p:cNvPr>
          <p:cNvSpPr txBox="1"/>
          <p:nvPr/>
        </p:nvSpPr>
        <p:spPr>
          <a:xfrm>
            <a:off x="3518746" y="5174172"/>
            <a:ext cx="30384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4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영아 울음소리 데이터</a:t>
            </a:r>
            <a:endParaRPr lang="en-US" altLang="ko-KR" sz="1400" b="1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EA2D01FD-DD6E-5E5B-11B4-AE1F8839CA80}"/>
              </a:ext>
            </a:extLst>
          </p:cNvPr>
          <p:cNvSpPr txBox="1"/>
          <p:nvPr/>
        </p:nvSpPr>
        <p:spPr>
          <a:xfrm>
            <a:off x="3732412" y="5468695"/>
            <a:ext cx="3005951" cy="1724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오디오의 경우 학습을 위해 벡터화를 시켜줘야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할 필요성이 있음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</a:p>
          <a:p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이에 모든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오디오 데이터를 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Librosa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이용하여 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 길이를 기준으로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2D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벡터화 진행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MFCC,</a:t>
            </a:r>
            <a:r>
              <a:rPr lang="ko-KR" altLang="en-US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8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스펙트로그램</a:t>
            </a:r>
            <a:r>
              <a:rPr lang="en-US" altLang="ko-KR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r>
              <a:rPr lang="ko-KR" altLang="en-US" sz="8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멜 스텍펙트로그램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이후에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2D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벡터를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3D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벡터로 합쳐준뒤 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ResNet 50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사용해 학습을 진행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2A2D2DB1-F5ED-4B41-865A-0B353C9B20E3}"/>
              </a:ext>
            </a:extLst>
          </p:cNvPr>
          <p:cNvSpPr txBox="1"/>
          <p:nvPr/>
        </p:nvSpPr>
        <p:spPr>
          <a:xfrm>
            <a:off x="4618342" y="9281420"/>
            <a:ext cx="82426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/>
              <a:t>&lt;3D</a:t>
            </a:r>
            <a:r>
              <a:rPr lang="ko-KR" altLang="en-US" sz="700"/>
              <a:t> 특징 벡터</a:t>
            </a:r>
            <a:r>
              <a:rPr lang="en-US" altLang="ko-KR" sz="700"/>
              <a:t>&gt;</a:t>
            </a:r>
            <a:endParaRPr lang="ko-KR" altLang="en-US" sz="700"/>
          </a:p>
        </p:txBody>
      </p:sp>
      <p:pic>
        <p:nvPicPr>
          <p:cNvPr id="1042" name="Picture 4">
            <a:extLst>
              <a:ext uri="{FF2B5EF4-FFF2-40B4-BE49-F238E27FC236}">
                <a16:creationId xmlns:a16="http://schemas.microsoft.com/office/drawing/2014/main" id="{5A71CF39-44F1-BFF1-30AD-D6EBA9E384A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1" r="34" b="1463"/>
          <a:stretch/>
        </p:blipFill>
        <p:spPr>
          <a:xfrm>
            <a:off x="282931" y="4987117"/>
            <a:ext cx="2869074" cy="229080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470048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AA2275C-7037-DEEE-7E7D-06C92F5ECAC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8FE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3B6006E-65A5-7539-1226-47A3CB065259}"/>
              </a:ext>
            </a:extLst>
          </p:cNvPr>
          <p:cNvSpPr>
            <a:spLocks/>
          </p:cNvSpPr>
          <p:nvPr/>
        </p:nvSpPr>
        <p:spPr>
          <a:xfrm>
            <a:off x="257600" y="323848"/>
            <a:ext cx="6329575" cy="9258302"/>
          </a:xfrm>
          <a:prstGeom prst="rect">
            <a:avLst/>
          </a:prstGeom>
          <a:solidFill>
            <a:schemeClr val="bg1"/>
          </a:solidFill>
          <a:ln w="254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B42C4EA-9B2B-7EF2-3EE8-1A80B3908A45}"/>
              </a:ext>
            </a:extLst>
          </p:cNvPr>
          <p:cNvGrpSpPr/>
          <p:nvPr/>
        </p:nvGrpSpPr>
        <p:grpSpPr>
          <a:xfrm>
            <a:off x="3557804" y="7031651"/>
            <a:ext cx="3105148" cy="2332748"/>
            <a:chOff x="190500" y="2468118"/>
            <a:chExt cx="3105148" cy="2332748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14461CBC-85B6-3FB2-C70C-B05A7ABB979C}"/>
                </a:ext>
              </a:extLst>
            </p:cNvPr>
            <p:cNvSpPr/>
            <p:nvPr/>
          </p:nvSpPr>
          <p:spPr>
            <a:xfrm>
              <a:off x="190500" y="2738851"/>
              <a:ext cx="3105148" cy="2062015"/>
            </a:xfrm>
            <a:custGeom>
              <a:avLst/>
              <a:gdLst>
                <a:gd name="connsiteX0" fmla="*/ 0 w 3105148"/>
                <a:gd name="connsiteY0" fmla="*/ 0 h 2062015"/>
                <a:gd name="connsiteX1" fmla="*/ 589978 w 3105148"/>
                <a:gd name="connsiteY1" fmla="*/ 0 h 2062015"/>
                <a:gd name="connsiteX2" fmla="*/ 1117853 w 3105148"/>
                <a:gd name="connsiteY2" fmla="*/ 0 h 2062015"/>
                <a:gd name="connsiteX3" fmla="*/ 1800986 w 3105148"/>
                <a:gd name="connsiteY3" fmla="*/ 0 h 2062015"/>
                <a:gd name="connsiteX4" fmla="*/ 2390964 w 3105148"/>
                <a:gd name="connsiteY4" fmla="*/ 0 h 2062015"/>
                <a:gd name="connsiteX5" fmla="*/ 3105148 w 3105148"/>
                <a:gd name="connsiteY5" fmla="*/ 0 h 2062015"/>
                <a:gd name="connsiteX6" fmla="*/ 3105148 w 3105148"/>
                <a:gd name="connsiteY6" fmla="*/ 728579 h 2062015"/>
                <a:gd name="connsiteX7" fmla="*/ 3105148 w 3105148"/>
                <a:gd name="connsiteY7" fmla="*/ 1415917 h 2062015"/>
                <a:gd name="connsiteX8" fmla="*/ 3105148 w 3105148"/>
                <a:gd name="connsiteY8" fmla="*/ 2062015 h 2062015"/>
                <a:gd name="connsiteX9" fmla="*/ 2546221 w 3105148"/>
                <a:gd name="connsiteY9" fmla="*/ 2062015 h 2062015"/>
                <a:gd name="connsiteX10" fmla="*/ 1925192 w 3105148"/>
                <a:gd name="connsiteY10" fmla="*/ 2062015 h 2062015"/>
                <a:gd name="connsiteX11" fmla="*/ 1304162 w 3105148"/>
                <a:gd name="connsiteY11" fmla="*/ 2062015 h 2062015"/>
                <a:gd name="connsiteX12" fmla="*/ 714184 w 3105148"/>
                <a:gd name="connsiteY12" fmla="*/ 2062015 h 2062015"/>
                <a:gd name="connsiteX13" fmla="*/ 0 w 3105148"/>
                <a:gd name="connsiteY13" fmla="*/ 2062015 h 2062015"/>
                <a:gd name="connsiteX14" fmla="*/ 0 w 3105148"/>
                <a:gd name="connsiteY14" fmla="*/ 1333436 h 2062015"/>
                <a:gd name="connsiteX15" fmla="*/ 0 w 3105148"/>
                <a:gd name="connsiteY15" fmla="*/ 604858 h 2062015"/>
                <a:gd name="connsiteX16" fmla="*/ 0 w 3105148"/>
                <a:gd name="connsiteY16" fmla="*/ 0 h 206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05148" h="2062015" extrusionOk="0">
                  <a:moveTo>
                    <a:pt x="0" y="0"/>
                  </a:moveTo>
                  <a:cubicBezTo>
                    <a:pt x="233115" y="833"/>
                    <a:pt x="381202" y="25452"/>
                    <a:pt x="589978" y="0"/>
                  </a:cubicBezTo>
                  <a:cubicBezTo>
                    <a:pt x="798754" y="-25452"/>
                    <a:pt x="874397" y="-18795"/>
                    <a:pt x="1117853" y="0"/>
                  </a:cubicBezTo>
                  <a:cubicBezTo>
                    <a:pt x="1361310" y="18795"/>
                    <a:pt x="1471237" y="28508"/>
                    <a:pt x="1800986" y="0"/>
                  </a:cubicBezTo>
                  <a:cubicBezTo>
                    <a:pt x="2130735" y="-28508"/>
                    <a:pt x="2177398" y="-18288"/>
                    <a:pt x="2390964" y="0"/>
                  </a:cubicBezTo>
                  <a:cubicBezTo>
                    <a:pt x="2604530" y="18288"/>
                    <a:pt x="2766271" y="-12703"/>
                    <a:pt x="3105148" y="0"/>
                  </a:cubicBezTo>
                  <a:cubicBezTo>
                    <a:pt x="3089666" y="234823"/>
                    <a:pt x="3075731" y="477453"/>
                    <a:pt x="3105148" y="728579"/>
                  </a:cubicBezTo>
                  <a:cubicBezTo>
                    <a:pt x="3134565" y="979705"/>
                    <a:pt x="3070923" y="1251749"/>
                    <a:pt x="3105148" y="1415917"/>
                  </a:cubicBezTo>
                  <a:cubicBezTo>
                    <a:pt x="3139373" y="1580085"/>
                    <a:pt x="3112046" y="1763434"/>
                    <a:pt x="3105148" y="2062015"/>
                  </a:cubicBezTo>
                  <a:cubicBezTo>
                    <a:pt x="2933921" y="2041578"/>
                    <a:pt x="2681798" y="2079530"/>
                    <a:pt x="2546221" y="2062015"/>
                  </a:cubicBezTo>
                  <a:cubicBezTo>
                    <a:pt x="2410644" y="2044500"/>
                    <a:pt x="2069006" y="2054208"/>
                    <a:pt x="1925192" y="2062015"/>
                  </a:cubicBezTo>
                  <a:cubicBezTo>
                    <a:pt x="1781378" y="2069822"/>
                    <a:pt x="1521473" y="2066068"/>
                    <a:pt x="1304162" y="2062015"/>
                  </a:cubicBezTo>
                  <a:cubicBezTo>
                    <a:pt x="1086851" y="2057963"/>
                    <a:pt x="902788" y="2035801"/>
                    <a:pt x="714184" y="2062015"/>
                  </a:cubicBezTo>
                  <a:cubicBezTo>
                    <a:pt x="525580" y="2088229"/>
                    <a:pt x="353491" y="2047864"/>
                    <a:pt x="0" y="2062015"/>
                  </a:cubicBezTo>
                  <a:cubicBezTo>
                    <a:pt x="17382" y="1866707"/>
                    <a:pt x="-24330" y="1670849"/>
                    <a:pt x="0" y="1333436"/>
                  </a:cubicBezTo>
                  <a:cubicBezTo>
                    <a:pt x="24330" y="996023"/>
                    <a:pt x="-1115" y="911641"/>
                    <a:pt x="0" y="604858"/>
                  </a:cubicBezTo>
                  <a:cubicBezTo>
                    <a:pt x="1115" y="298075"/>
                    <a:pt x="17725" y="216237"/>
                    <a:pt x="0" y="0"/>
                  </a:cubicBezTo>
                  <a:close/>
                </a:path>
              </a:pathLst>
            </a:custGeom>
            <a:noFill/>
            <a:ln w="19050" cap="rnd"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순서도: 대체 처리 23">
              <a:extLst>
                <a:ext uri="{FF2B5EF4-FFF2-40B4-BE49-F238E27FC236}">
                  <a16:creationId xmlns:a16="http://schemas.microsoft.com/office/drawing/2014/main" id="{9FC187B6-978A-2BFA-CBC5-9E76CDA46866}"/>
                </a:ext>
              </a:extLst>
            </p:cNvPr>
            <p:cNvSpPr/>
            <p:nvPr/>
          </p:nvSpPr>
          <p:spPr>
            <a:xfrm>
              <a:off x="295057" y="2517587"/>
              <a:ext cx="2714843" cy="467678"/>
            </a:xfrm>
            <a:prstGeom prst="flowChartAlternateProcess">
              <a:avLst/>
            </a:prstGeom>
            <a:solidFill>
              <a:srgbClr val="8FE0E9"/>
            </a:solidFill>
            <a:ln>
              <a:solidFill>
                <a:srgbClr val="8FE0E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F804174-DDDE-4BB1-DFEA-5AF8C332681F}"/>
                </a:ext>
              </a:extLst>
            </p:cNvPr>
            <p:cNvSpPr/>
            <p:nvPr/>
          </p:nvSpPr>
          <p:spPr>
            <a:xfrm>
              <a:off x="247650" y="2468118"/>
              <a:ext cx="238125" cy="237600"/>
            </a:xfrm>
            <a:prstGeom prst="ellipse">
              <a:avLst/>
            </a:prstGeom>
            <a:solidFill>
              <a:schemeClr val="bg1"/>
            </a:solidFill>
            <a:ln w="53975">
              <a:solidFill>
                <a:srgbClr val="8FE0E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5EDFFB8-F478-B7A6-52A1-F98AAE0AAE70}"/>
                </a:ext>
              </a:extLst>
            </p:cNvPr>
            <p:cNvSpPr txBox="1"/>
            <p:nvPr/>
          </p:nvSpPr>
          <p:spPr>
            <a:xfrm>
              <a:off x="366712" y="3186275"/>
              <a:ext cx="2735027" cy="1561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ko-KR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본 시스템이 사회에 도입된다면 아기 보호자들의 삶에 도움을 주어 육아의 부담감을 덜어줄 수 있게 </a:t>
              </a:r>
              <a:r>
                <a:rPr lang="ko-KR" altLang="ko-KR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될 것이다</a:t>
              </a: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 </a:t>
              </a:r>
              <a:r>
                <a:rPr lang="ko-KR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여러 장애를 가진 보호자들도 아기를 </a:t>
              </a:r>
              <a:r>
                <a:rPr lang="ko-KR" altLang="ko-KR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돌봄에 있어서</a:t>
              </a: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인공지능을 통하여 자녀와의 의사소통을 해결할 수 있으므로 장애를 가진 보호자들이 스스로 문제를 해결하고 안전사고도 대처할 수 있게 </a:t>
              </a:r>
              <a:r>
                <a:rPr lang="ko-KR" altLang="ko-KR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될 것이다</a:t>
              </a: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.</a:t>
              </a:r>
              <a:endParaRPr lang="ko-KR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pPr algn="just"/>
              <a:endPara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943AA47-EFB1-9729-B4C9-C36E5B9F7552}"/>
                </a:ext>
              </a:extLst>
            </p:cNvPr>
            <p:cNvSpPr txBox="1"/>
            <p:nvPr/>
          </p:nvSpPr>
          <p:spPr>
            <a:xfrm>
              <a:off x="587795" y="2550246"/>
              <a:ext cx="21210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결과 및 기대효과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16FC732-30CE-22DF-CE73-864403DD0092}"/>
              </a:ext>
            </a:extLst>
          </p:cNvPr>
          <p:cNvSpPr/>
          <p:nvPr/>
        </p:nvSpPr>
        <p:spPr>
          <a:xfrm>
            <a:off x="204683" y="323850"/>
            <a:ext cx="3105148" cy="3703096"/>
          </a:xfrm>
          <a:custGeom>
            <a:avLst/>
            <a:gdLst>
              <a:gd name="connsiteX0" fmla="*/ 0 w 3105148"/>
              <a:gd name="connsiteY0" fmla="*/ 0 h 3703096"/>
              <a:gd name="connsiteX1" fmla="*/ 589978 w 3105148"/>
              <a:gd name="connsiteY1" fmla="*/ 0 h 3703096"/>
              <a:gd name="connsiteX2" fmla="*/ 1117853 w 3105148"/>
              <a:gd name="connsiteY2" fmla="*/ 0 h 3703096"/>
              <a:gd name="connsiteX3" fmla="*/ 1800986 w 3105148"/>
              <a:gd name="connsiteY3" fmla="*/ 0 h 3703096"/>
              <a:gd name="connsiteX4" fmla="*/ 2390964 w 3105148"/>
              <a:gd name="connsiteY4" fmla="*/ 0 h 3703096"/>
              <a:gd name="connsiteX5" fmla="*/ 3105148 w 3105148"/>
              <a:gd name="connsiteY5" fmla="*/ 0 h 3703096"/>
              <a:gd name="connsiteX6" fmla="*/ 3105148 w 3105148"/>
              <a:gd name="connsiteY6" fmla="*/ 691245 h 3703096"/>
              <a:gd name="connsiteX7" fmla="*/ 3105148 w 3105148"/>
              <a:gd name="connsiteY7" fmla="*/ 1308427 h 3703096"/>
              <a:gd name="connsiteX8" fmla="*/ 3105148 w 3105148"/>
              <a:gd name="connsiteY8" fmla="*/ 1925610 h 3703096"/>
              <a:gd name="connsiteX9" fmla="*/ 3105148 w 3105148"/>
              <a:gd name="connsiteY9" fmla="*/ 2468731 h 3703096"/>
              <a:gd name="connsiteX10" fmla="*/ 3105148 w 3105148"/>
              <a:gd name="connsiteY10" fmla="*/ 3011851 h 3703096"/>
              <a:gd name="connsiteX11" fmla="*/ 3105148 w 3105148"/>
              <a:gd name="connsiteY11" fmla="*/ 3703096 h 3703096"/>
              <a:gd name="connsiteX12" fmla="*/ 2453067 w 3105148"/>
              <a:gd name="connsiteY12" fmla="*/ 3703096 h 3703096"/>
              <a:gd name="connsiteX13" fmla="*/ 1769934 w 3105148"/>
              <a:gd name="connsiteY13" fmla="*/ 3703096 h 3703096"/>
              <a:gd name="connsiteX14" fmla="*/ 1086802 w 3105148"/>
              <a:gd name="connsiteY14" fmla="*/ 3703096 h 3703096"/>
              <a:gd name="connsiteX15" fmla="*/ 0 w 3105148"/>
              <a:gd name="connsiteY15" fmla="*/ 3703096 h 3703096"/>
              <a:gd name="connsiteX16" fmla="*/ 0 w 3105148"/>
              <a:gd name="connsiteY16" fmla="*/ 3085913 h 3703096"/>
              <a:gd name="connsiteX17" fmla="*/ 0 w 3105148"/>
              <a:gd name="connsiteY17" fmla="*/ 2505762 h 3703096"/>
              <a:gd name="connsiteX18" fmla="*/ 0 w 3105148"/>
              <a:gd name="connsiteY18" fmla="*/ 1999672 h 3703096"/>
              <a:gd name="connsiteX19" fmla="*/ 0 w 3105148"/>
              <a:gd name="connsiteY19" fmla="*/ 1456551 h 3703096"/>
              <a:gd name="connsiteX20" fmla="*/ 0 w 3105148"/>
              <a:gd name="connsiteY20" fmla="*/ 913430 h 3703096"/>
              <a:gd name="connsiteX21" fmla="*/ 0 w 3105148"/>
              <a:gd name="connsiteY21" fmla="*/ 0 h 370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105148" h="3703096" extrusionOk="0">
                <a:moveTo>
                  <a:pt x="0" y="0"/>
                </a:moveTo>
                <a:cubicBezTo>
                  <a:pt x="233115" y="833"/>
                  <a:pt x="381202" y="25452"/>
                  <a:pt x="589978" y="0"/>
                </a:cubicBezTo>
                <a:cubicBezTo>
                  <a:pt x="798754" y="-25452"/>
                  <a:pt x="874397" y="-18795"/>
                  <a:pt x="1117853" y="0"/>
                </a:cubicBezTo>
                <a:cubicBezTo>
                  <a:pt x="1361310" y="18795"/>
                  <a:pt x="1471237" y="28508"/>
                  <a:pt x="1800986" y="0"/>
                </a:cubicBezTo>
                <a:cubicBezTo>
                  <a:pt x="2130735" y="-28508"/>
                  <a:pt x="2177398" y="-18288"/>
                  <a:pt x="2390964" y="0"/>
                </a:cubicBezTo>
                <a:cubicBezTo>
                  <a:pt x="2604530" y="18288"/>
                  <a:pt x="2766271" y="-12703"/>
                  <a:pt x="3105148" y="0"/>
                </a:cubicBezTo>
                <a:cubicBezTo>
                  <a:pt x="3076219" y="244445"/>
                  <a:pt x="3138729" y="455705"/>
                  <a:pt x="3105148" y="691245"/>
                </a:cubicBezTo>
                <a:cubicBezTo>
                  <a:pt x="3071567" y="926785"/>
                  <a:pt x="3107055" y="1035228"/>
                  <a:pt x="3105148" y="1308427"/>
                </a:cubicBezTo>
                <a:cubicBezTo>
                  <a:pt x="3103241" y="1581626"/>
                  <a:pt x="3116027" y="1726988"/>
                  <a:pt x="3105148" y="1925610"/>
                </a:cubicBezTo>
                <a:cubicBezTo>
                  <a:pt x="3094269" y="2124232"/>
                  <a:pt x="3130355" y="2312110"/>
                  <a:pt x="3105148" y="2468731"/>
                </a:cubicBezTo>
                <a:cubicBezTo>
                  <a:pt x="3079941" y="2625352"/>
                  <a:pt x="3124669" y="2810573"/>
                  <a:pt x="3105148" y="3011851"/>
                </a:cubicBezTo>
                <a:cubicBezTo>
                  <a:pt x="3085627" y="3213129"/>
                  <a:pt x="3101390" y="3448571"/>
                  <a:pt x="3105148" y="3703096"/>
                </a:cubicBezTo>
                <a:cubicBezTo>
                  <a:pt x="2905078" y="3725832"/>
                  <a:pt x="2625381" y="3705048"/>
                  <a:pt x="2453067" y="3703096"/>
                </a:cubicBezTo>
                <a:cubicBezTo>
                  <a:pt x="2280753" y="3701144"/>
                  <a:pt x="1978922" y="3725507"/>
                  <a:pt x="1769934" y="3703096"/>
                </a:cubicBezTo>
                <a:cubicBezTo>
                  <a:pt x="1560946" y="3680685"/>
                  <a:pt x="1310959" y="3727260"/>
                  <a:pt x="1086802" y="3703096"/>
                </a:cubicBezTo>
                <a:cubicBezTo>
                  <a:pt x="862645" y="3678932"/>
                  <a:pt x="525430" y="3659641"/>
                  <a:pt x="0" y="3703096"/>
                </a:cubicBezTo>
                <a:cubicBezTo>
                  <a:pt x="-17969" y="3549058"/>
                  <a:pt x="27520" y="3388201"/>
                  <a:pt x="0" y="3085913"/>
                </a:cubicBezTo>
                <a:cubicBezTo>
                  <a:pt x="-27520" y="2783625"/>
                  <a:pt x="-1968" y="2723716"/>
                  <a:pt x="0" y="2505762"/>
                </a:cubicBezTo>
                <a:cubicBezTo>
                  <a:pt x="1968" y="2287808"/>
                  <a:pt x="-4305" y="2242593"/>
                  <a:pt x="0" y="1999672"/>
                </a:cubicBezTo>
                <a:cubicBezTo>
                  <a:pt x="4305" y="1756751"/>
                  <a:pt x="18939" y="1571803"/>
                  <a:pt x="0" y="1456551"/>
                </a:cubicBezTo>
                <a:cubicBezTo>
                  <a:pt x="-18939" y="1341299"/>
                  <a:pt x="-3106" y="1182923"/>
                  <a:pt x="0" y="913430"/>
                </a:cubicBezTo>
                <a:cubicBezTo>
                  <a:pt x="3106" y="643937"/>
                  <a:pt x="-40397" y="406888"/>
                  <a:pt x="0" y="0"/>
                </a:cubicBezTo>
                <a:close/>
              </a:path>
            </a:pathLst>
          </a:custGeom>
          <a:noFill/>
          <a:ln w="19050" cap="rnd"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08F2B03-4CB8-35C7-A7F9-5B12048AA293}"/>
              </a:ext>
            </a:extLst>
          </p:cNvPr>
          <p:cNvGrpSpPr/>
          <p:nvPr/>
        </p:nvGrpSpPr>
        <p:grpSpPr>
          <a:xfrm>
            <a:off x="204683" y="4394234"/>
            <a:ext cx="3105148" cy="4987202"/>
            <a:chOff x="204683" y="335172"/>
            <a:chExt cx="3105148" cy="4987202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4D4DF7C-0B6A-E045-DB84-549B4A2C8B48}"/>
                </a:ext>
              </a:extLst>
            </p:cNvPr>
            <p:cNvSpPr/>
            <p:nvPr/>
          </p:nvSpPr>
          <p:spPr>
            <a:xfrm>
              <a:off x="204683" y="605905"/>
              <a:ext cx="3105148" cy="4716469"/>
            </a:xfrm>
            <a:custGeom>
              <a:avLst/>
              <a:gdLst>
                <a:gd name="connsiteX0" fmla="*/ 0 w 3105148"/>
                <a:gd name="connsiteY0" fmla="*/ 0 h 4716469"/>
                <a:gd name="connsiteX1" fmla="*/ 589978 w 3105148"/>
                <a:gd name="connsiteY1" fmla="*/ 0 h 4716469"/>
                <a:gd name="connsiteX2" fmla="*/ 1117853 w 3105148"/>
                <a:gd name="connsiteY2" fmla="*/ 0 h 4716469"/>
                <a:gd name="connsiteX3" fmla="*/ 1800986 w 3105148"/>
                <a:gd name="connsiteY3" fmla="*/ 0 h 4716469"/>
                <a:gd name="connsiteX4" fmla="*/ 2390964 w 3105148"/>
                <a:gd name="connsiteY4" fmla="*/ 0 h 4716469"/>
                <a:gd name="connsiteX5" fmla="*/ 3105148 w 3105148"/>
                <a:gd name="connsiteY5" fmla="*/ 0 h 4716469"/>
                <a:gd name="connsiteX6" fmla="*/ 3105148 w 3105148"/>
                <a:gd name="connsiteY6" fmla="*/ 768111 h 4716469"/>
                <a:gd name="connsiteX7" fmla="*/ 3105148 w 3105148"/>
                <a:gd name="connsiteY7" fmla="*/ 1441892 h 4716469"/>
                <a:gd name="connsiteX8" fmla="*/ 3105148 w 3105148"/>
                <a:gd name="connsiteY8" fmla="*/ 2115673 h 4716469"/>
                <a:gd name="connsiteX9" fmla="*/ 3105148 w 3105148"/>
                <a:gd name="connsiteY9" fmla="*/ 2695125 h 4716469"/>
                <a:gd name="connsiteX10" fmla="*/ 3105148 w 3105148"/>
                <a:gd name="connsiteY10" fmla="*/ 3274577 h 4716469"/>
                <a:gd name="connsiteX11" fmla="*/ 3105148 w 3105148"/>
                <a:gd name="connsiteY11" fmla="*/ 3948358 h 4716469"/>
                <a:gd name="connsiteX12" fmla="*/ 3105148 w 3105148"/>
                <a:gd name="connsiteY12" fmla="*/ 4716469 h 4716469"/>
                <a:gd name="connsiteX13" fmla="*/ 2577273 w 3105148"/>
                <a:gd name="connsiteY13" fmla="*/ 4716469 h 4716469"/>
                <a:gd name="connsiteX14" fmla="*/ 1894140 w 3105148"/>
                <a:gd name="connsiteY14" fmla="*/ 4716469 h 4716469"/>
                <a:gd name="connsiteX15" fmla="*/ 1335214 w 3105148"/>
                <a:gd name="connsiteY15" fmla="*/ 4716469 h 4716469"/>
                <a:gd name="connsiteX16" fmla="*/ 714184 w 3105148"/>
                <a:gd name="connsiteY16" fmla="*/ 4716469 h 4716469"/>
                <a:gd name="connsiteX17" fmla="*/ 0 w 3105148"/>
                <a:gd name="connsiteY17" fmla="*/ 4716469 h 4716469"/>
                <a:gd name="connsiteX18" fmla="*/ 0 w 3105148"/>
                <a:gd name="connsiteY18" fmla="*/ 4042688 h 4716469"/>
                <a:gd name="connsiteX19" fmla="*/ 0 w 3105148"/>
                <a:gd name="connsiteY19" fmla="*/ 3463236 h 4716469"/>
                <a:gd name="connsiteX20" fmla="*/ 0 w 3105148"/>
                <a:gd name="connsiteY20" fmla="*/ 2883784 h 4716469"/>
                <a:gd name="connsiteX21" fmla="*/ 0 w 3105148"/>
                <a:gd name="connsiteY21" fmla="*/ 2257167 h 4716469"/>
                <a:gd name="connsiteX22" fmla="*/ 0 w 3105148"/>
                <a:gd name="connsiteY22" fmla="*/ 1489057 h 4716469"/>
                <a:gd name="connsiteX23" fmla="*/ 0 w 3105148"/>
                <a:gd name="connsiteY23" fmla="*/ 815275 h 4716469"/>
                <a:gd name="connsiteX24" fmla="*/ 0 w 3105148"/>
                <a:gd name="connsiteY24" fmla="*/ 0 h 471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05148" h="4716469" extrusionOk="0">
                  <a:moveTo>
                    <a:pt x="0" y="0"/>
                  </a:moveTo>
                  <a:cubicBezTo>
                    <a:pt x="233115" y="833"/>
                    <a:pt x="381202" y="25452"/>
                    <a:pt x="589978" y="0"/>
                  </a:cubicBezTo>
                  <a:cubicBezTo>
                    <a:pt x="798754" y="-25452"/>
                    <a:pt x="874397" y="-18795"/>
                    <a:pt x="1117853" y="0"/>
                  </a:cubicBezTo>
                  <a:cubicBezTo>
                    <a:pt x="1361310" y="18795"/>
                    <a:pt x="1471237" y="28508"/>
                    <a:pt x="1800986" y="0"/>
                  </a:cubicBezTo>
                  <a:cubicBezTo>
                    <a:pt x="2130735" y="-28508"/>
                    <a:pt x="2177398" y="-18288"/>
                    <a:pt x="2390964" y="0"/>
                  </a:cubicBezTo>
                  <a:cubicBezTo>
                    <a:pt x="2604530" y="18288"/>
                    <a:pt x="2766271" y="-12703"/>
                    <a:pt x="3105148" y="0"/>
                  </a:cubicBezTo>
                  <a:cubicBezTo>
                    <a:pt x="3089817" y="344122"/>
                    <a:pt x="3122852" y="542843"/>
                    <a:pt x="3105148" y="768111"/>
                  </a:cubicBezTo>
                  <a:cubicBezTo>
                    <a:pt x="3087444" y="993379"/>
                    <a:pt x="3090423" y="1124542"/>
                    <a:pt x="3105148" y="1441892"/>
                  </a:cubicBezTo>
                  <a:cubicBezTo>
                    <a:pt x="3119873" y="1759242"/>
                    <a:pt x="3083316" y="1927372"/>
                    <a:pt x="3105148" y="2115673"/>
                  </a:cubicBezTo>
                  <a:cubicBezTo>
                    <a:pt x="3126980" y="2303974"/>
                    <a:pt x="3117227" y="2431617"/>
                    <a:pt x="3105148" y="2695125"/>
                  </a:cubicBezTo>
                  <a:cubicBezTo>
                    <a:pt x="3093069" y="2958633"/>
                    <a:pt x="3129362" y="3095278"/>
                    <a:pt x="3105148" y="3274577"/>
                  </a:cubicBezTo>
                  <a:cubicBezTo>
                    <a:pt x="3080934" y="3453876"/>
                    <a:pt x="3098064" y="3670649"/>
                    <a:pt x="3105148" y="3948358"/>
                  </a:cubicBezTo>
                  <a:cubicBezTo>
                    <a:pt x="3112232" y="4226067"/>
                    <a:pt x="3114515" y="4413696"/>
                    <a:pt x="3105148" y="4716469"/>
                  </a:cubicBezTo>
                  <a:cubicBezTo>
                    <a:pt x="2948389" y="4702051"/>
                    <a:pt x="2783926" y="4736174"/>
                    <a:pt x="2577273" y="4716469"/>
                  </a:cubicBezTo>
                  <a:cubicBezTo>
                    <a:pt x="2370621" y="4696764"/>
                    <a:pt x="2124263" y="4741482"/>
                    <a:pt x="1894140" y="4716469"/>
                  </a:cubicBezTo>
                  <a:cubicBezTo>
                    <a:pt x="1664017" y="4691456"/>
                    <a:pt x="1608920" y="4720612"/>
                    <a:pt x="1335214" y="4716469"/>
                  </a:cubicBezTo>
                  <a:cubicBezTo>
                    <a:pt x="1061508" y="4712326"/>
                    <a:pt x="985199" y="4730775"/>
                    <a:pt x="714184" y="4716469"/>
                  </a:cubicBezTo>
                  <a:cubicBezTo>
                    <a:pt x="443169" y="4702164"/>
                    <a:pt x="356443" y="4741443"/>
                    <a:pt x="0" y="4716469"/>
                  </a:cubicBezTo>
                  <a:cubicBezTo>
                    <a:pt x="21905" y="4411493"/>
                    <a:pt x="6257" y="4189734"/>
                    <a:pt x="0" y="4042688"/>
                  </a:cubicBezTo>
                  <a:cubicBezTo>
                    <a:pt x="-6257" y="3895642"/>
                    <a:pt x="-11737" y="3616414"/>
                    <a:pt x="0" y="3463236"/>
                  </a:cubicBezTo>
                  <a:cubicBezTo>
                    <a:pt x="11737" y="3310058"/>
                    <a:pt x="-27552" y="3027451"/>
                    <a:pt x="0" y="2883784"/>
                  </a:cubicBezTo>
                  <a:cubicBezTo>
                    <a:pt x="27552" y="2740117"/>
                    <a:pt x="2211" y="2434625"/>
                    <a:pt x="0" y="2257167"/>
                  </a:cubicBezTo>
                  <a:cubicBezTo>
                    <a:pt x="-2211" y="2079709"/>
                    <a:pt x="11707" y="1736579"/>
                    <a:pt x="0" y="1489057"/>
                  </a:cubicBezTo>
                  <a:cubicBezTo>
                    <a:pt x="-11707" y="1241535"/>
                    <a:pt x="293" y="981928"/>
                    <a:pt x="0" y="815275"/>
                  </a:cubicBezTo>
                  <a:cubicBezTo>
                    <a:pt x="-293" y="648622"/>
                    <a:pt x="-8844" y="214727"/>
                    <a:pt x="0" y="0"/>
                  </a:cubicBezTo>
                  <a:close/>
                </a:path>
              </a:pathLst>
            </a:custGeom>
            <a:noFill/>
            <a:ln w="19050" cap="rnd"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61DDAC94-27E0-13D5-04A1-123A6E964E6E}"/>
                </a:ext>
              </a:extLst>
            </p:cNvPr>
            <p:cNvGrpSpPr/>
            <p:nvPr/>
          </p:nvGrpSpPr>
          <p:grpSpPr>
            <a:xfrm>
              <a:off x="330520" y="335172"/>
              <a:ext cx="2762250" cy="517147"/>
              <a:chOff x="247650" y="2468118"/>
              <a:chExt cx="2762250" cy="517147"/>
            </a:xfrm>
          </p:grpSpPr>
          <p:sp>
            <p:nvSpPr>
              <p:cNvPr id="31" name="순서도: 대체 처리 30">
                <a:extLst>
                  <a:ext uri="{FF2B5EF4-FFF2-40B4-BE49-F238E27FC236}">
                    <a16:creationId xmlns:a16="http://schemas.microsoft.com/office/drawing/2014/main" id="{5D051A34-7EC6-90A3-A609-6D3F0821E16B}"/>
                  </a:ext>
                </a:extLst>
              </p:cNvPr>
              <p:cNvSpPr/>
              <p:nvPr/>
            </p:nvSpPr>
            <p:spPr>
              <a:xfrm>
                <a:off x="295057" y="2517587"/>
                <a:ext cx="2714843" cy="467678"/>
              </a:xfrm>
              <a:prstGeom prst="flowChartAlternateProcess">
                <a:avLst/>
              </a:prstGeom>
              <a:solidFill>
                <a:srgbClr val="8FE0E9"/>
              </a:solidFill>
              <a:ln>
                <a:solidFill>
                  <a:srgbClr val="8FE0E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F7014C97-F901-8E68-41C1-402F1E95A64F}"/>
                  </a:ext>
                </a:extLst>
              </p:cNvPr>
              <p:cNvSpPr/>
              <p:nvPr/>
            </p:nvSpPr>
            <p:spPr>
              <a:xfrm>
                <a:off x="247650" y="2468118"/>
                <a:ext cx="238125" cy="237600"/>
              </a:xfrm>
              <a:prstGeom prst="ellipse">
                <a:avLst/>
              </a:prstGeom>
              <a:solidFill>
                <a:schemeClr val="bg1"/>
              </a:solidFill>
              <a:ln w="53975">
                <a:solidFill>
                  <a:srgbClr val="8FE0E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7B5B3BE-3BF8-4F0A-F101-B1448CE0E827}"/>
                  </a:ext>
                </a:extLst>
              </p:cNvPr>
              <p:cNvSpPr txBox="1"/>
              <p:nvPr/>
            </p:nvSpPr>
            <p:spPr>
              <a:xfrm>
                <a:off x="908314" y="2547263"/>
                <a:ext cx="153279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b="1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사용자 화면</a:t>
                </a:r>
              </a:p>
            </p:txBody>
          </p:sp>
        </p:grp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D2E9B0E-7B94-B9A2-5CDA-FE0B80DD0A80}"/>
              </a:ext>
            </a:extLst>
          </p:cNvPr>
          <p:cNvSpPr/>
          <p:nvPr/>
        </p:nvSpPr>
        <p:spPr>
          <a:xfrm>
            <a:off x="3536637" y="323849"/>
            <a:ext cx="3105148" cy="4019552"/>
          </a:xfrm>
          <a:custGeom>
            <a:avLst/>
            <a:gdLst>
              <a:gd name="connsiteX0" fmla="*/ 0 w 3105148"/>
              <a:gd name="connsiteY0" fmla="*/ 0 h 4019552"/>
              <a:gd name="connsiteX1" fmla="*/ 589978 w 3105148"/>
              <a:gd name="connsiteY1" fmla="*/ 0 h 4019552"/>
              <a:gd name="connsiteX2" fmla="*/ 1117853 w 3105148"/>
              <a:gd name="connsiteY2" fmla="*/ 0 h 4019552"/>
              <a:gd name="connsiteX3" fmla="*/ 1800986 w 3105148"/>
              <a:gd name="connsiteY3" fmla="*/ 0 h 4019552"/>
              <a:gd name="connsiteX4" fmla="*/ 2390964 w 3105148"/>
              <a:gd name="connsiteY4" fmla="*/ 0 h 4019552"/>
              <a:gd name="connsiteX5" fmla="*/ 3105148 w 3105148"/>
              <a:gd name="connsiteY5" fmla="*/ 0 h 4019552"/>
              <a:gd name="connsiteX6" fmla="*/ 3105148 w 3105148"/>
              <a:gd name="connsiteY6" fmla="*/ 750316 h 4019552"/>
              <a:gd name="connsiteX7" fmla="*/ 3105148 w 3105148"/>
              <a:gd name="connsiteY7" fmla="*/ 1420242 h 4019552"/>
              <a:gd name="connsiteX8" fmla="*/ 3105148 w 3105148"/>
              <a:gd name="connsiteY8" fmla="*/ 2090167 h 4019552"/>
              <a:gd name="connsiteX9" fmla="*/ 3105148 w 3105148"/>
              <a:gd name="connsiteY9" fmla="*/ 2679701 h 4019552"/>
              <a:gd name="connsiteX10" fmla="*/ 3105148 w 3105148"/>
              <a:gd name="connsiteY10" fmla="*/ 3269236 h 4019552"/>
              <a:gd name="connsiteX11" fmla="*/ 3105148 w 3105148"/>
              <a:gd name="connsiteY11" fmla="*/ 4019552 h 4019552"/>
              <a:gd name="connsiteX12" fmla="*/ 2453067 w 3105148"/>
              <a:gd name="connsiteY12" fmla="*/ 4019552 h 4019552"/>
              <a:gd name="connsiteX13" fmla="*/ 1769934 w 3105148"/>
              <a:gd name="connsiteY13" fmla="*/ 4019552 h 4019552"/>
              <a:gd name="connsiteX14" fmla="*/ 1086802 w 3105148"/>
              <a:gd name="connsiteY14" fmla="*/ 4019552 h 4019552"/>
              <a:gd name="connsiteX15" fmla="*/ 0 w 3105148"/>
              <a:gd name="connsiteY15" fmla="*/ 4019552 h 4019552"/>
              <a:gd name="connsiteX16" fmla="*/ 0 w 3105148"/>
              <a:gd name="connsiteY16" fmla="*/ 3349627 h 4019552"/>
              <a:gd name="connsiteX17" fmla="*/ 0 w 3105148"/>
              <a:gd name="connsiteY17" fmla="*/ 2719897 h 4019552"/>
              <a:gd name="connsiteX18" fmla="*/ 0 w 3105148"/>
              <a:gd name="connsiteY18" fmla="*/ 2170558 h 4019552"/>
              <a:gd name="connsiteX19" fmla="*/ 0 w 3105148"/>
              <a:gd name="connsiteY19" fmla="*/ 1581024 h 4019552"/>
              <a:gd name="connsiteX20" fmla="*/ 0 w 3105148"/>
              <a:gd name="connsiteY20" fmla="*/ 991489 h 4019552"/>
              <a:gd name="connsiteX21" fmla="*/ 0 w 3105148"/>
              <a:gd name="connsiteY21" fmla="*/ 0 h 401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105148" h="4019552" extrusionOk="0">
                <a:moveTo>
                  <a:pt x="0" y="0"/>
                </a:moveTo>
                <a:cubicBezTo>
                  <a:pt x="233115" y="833"/>
                  <a:pt x="381202" y="25452"/>
                  <a:pt x="589978" y="0"/>
                </a:cubicBezTo>
                <a:cubicBezTo>
                  <a:pt x="798754" y="-25452"/>
                  <a:pt x="874397" y="-18795"/>
                  <a:pt x="1117853" y="0"/>
                </a:cubicBezTo>
                <a:cubicBezTo>
                  <a:pt x="1361310" y="18795"/>
                  <a:pt x="1471237" y="28508"/>
                  <a:pt x="1800986" y="0"/>
                </a:cubicBezTo>
                <a:cubicBezTo>
                  <a:pt x="2130735" y="-28508"/>
                  <a:pt x="2177398" y="-18288"/>
                  <a:pt x="2390964" y="0"/>
                </a:cubicBezTo>
                <a:cubicBezTo>
                  <a:pt x="2604530" y="18288"/>
                  <a:pt x="2766271" y="-12703"/>
                  <a:pt x="3105148" y="0"/>
                </a:cubicBezTo>
                <a:cubicBezTo>
                  <a:pt x="3095410" y="281125"/>
                  <a:pt x="3069591" y="528862"/>
                  <a:pt x="3105148" y="750316"/>
                </a:cubicBezTo>
                <a:cubicBezTo>
                  <a:pt x="3140705" y="971770"/>
                  <a:pt x="3085996" y="1122534"/>
                  <a:pt x="3105148" y="1420242"/>
                </a:cubicBezTo>
                <a:cubicBezTo>
                  <a:pt x="3124300" y="1717950"/>
                  <a:pt x="3124822" y="1862888"/>
                  <a:pt x="3105148" y="2090167"/>
                </a:cubicBezTo>
                <a:cubicBezTo>
                  <a:pt x="3085474" y="2317447"/>
                  <a:pt x="3105939" y="2435698"/>
                  <a:pt x="3105148" y="2679701"/>
                </a:cubicBezTo>
                <a:cubicBezTo>
                  <a:pt x="3104357" y="2923704"/>
                  <a:pt x="3076049" y="2981989"/>
                  <a:pt x="3105148" y="3269236"/>
                </a:cubicBezTo>
                <a:cubicBezTo>
                  <a:pt x="3134247" y="3556483"/>
                  <a:pt x="3132298" y="3652845"/>
                  <a:pt x="3105148" y="4019552"/>
                </a:cubicBezTo>
                <a:cubicBezTo>
                  <a:pt x="2905078" y="4042288"/>
                  <a:pt x="2625381" y="4021504"/>
                  <a:pt x="2453067" y="4019552"/>
                </a:cubicBezTo>
                <a:cubicBezTo>
                  <a:pt x="2280753" y="4017600"/>
                  <a:pt x="1978922" y="4041963"/>
                  <a:pt x="1769934" y="4019552"/>
                </a:cubicBezTo>
                <a:cubicBezTo>
                  <a:pt x="1560946" y="3997141"/>
                  <a:pt x="1310959" y="4043716"/>
                  <a:pt x="1086802" y="4019552"/>
                </a:cubicBezTo>
                <a:cubicBezTo>
                  <a:pt x="862645" y="3995388"/>
                  <a:pt x="525430" y="3976097"/>
                  <a:pt x="0" y="4019552"/>
                </a:cubicBezTo>
                <a:cubicBezTo>
                  <a:pt x="10364" y="3723076"/>
                  <a:pt x="5334" y="3682256"/>
                  <a:pt x="0" y="3349627"/>
                </a:cubicBezTo>
                <a:cubicBezTo>
                  <a:pt x="-5334" y="3016999"/>
                  <a:pt x="23454" y="3034573"/>
                  <a:pt x="0" y="2719897"/>
                </a:cubicBezTo>
                <a:cubicBezTo>
                  <a:pt x="-23454" y="2405221"/>
                  <a:pt x="-7534" y="2353148"/>
                  <a:pt x="0" y="2170558"/>
                </a:cubicBezTo>
                <a:cubicBezTo>
                  <a:pt x="7534" y="1987968"/>
                  <a:pt x="5328" y="1795556"/>
                  <a:pt x="0" y="1581024"/>
                </a:cubicBezTo>
                <a:cubicBezTo>
                  <a:pt x="-5328" y="1366492"/>
                  <a:pt x="-13183" y="1146458"/>
                  <a:pt x="0" y="991489"/>
                </a:cubicBezTo>
                <a:cubicBezTo>
                  <a:pt x="13183" y="836521"/>
                  <a:pt x="-48489" y="373153"/>
                  <a:pt x="0" y="0"/>
                </a:cubicBezTo>
                <a:close/>
              </a:path>
            </a:pathLst>
          </a:custGeom>
          <a:noFill/>
          <a:ln w="19050" cap="rnd"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5C7D89AC-434D-740B-9BC3-62A5B12D95B6}"/>
              </a:ext>
            </a:extLst>
          </p:cNvPr>
          <p:cNvGrpSpPr/>
          <p:nvPr/>
        </p:nvGrpSpPr>
        <p:grpSpPr>
          <a:xfrm>
            <a:off x="248423" y="5093968"/>
            <a:ext cx="705848" cy="324657"/>
            <a:chOff x="232468" y="5560639"/>
            <a:chExt cx="1364687" cy="324657"/>
          </a:xfrm>
        </p:grpSpPr>
        <p:sp>
          <p:nvSpPr>
            <p:cNvPr id="42" name="순서도: 수행의 시작/종료 41">
              <a:extLst>
                <a:ext uri="{FF2B5EF4-FFF2-40B4-BE49-F238E27FC236}">
                  <a16:creationId xmlns:a16="http://schemas.microsoft.com/office/drawing/2014/main" id="{D2491B45-0E19-6B7A-27FD-F607394A6AB8}"/>
                </a:ext>
              </a:extLst>
            </p:cNvPr>
            <p:cNvSpPr/>
            <p:nvPr/>
          </p:nvSpPr>
          <p:spPr>
            <a:xfrm>
              <a:off x="232468" y="5560639"/>
              <a:ext cx="1263201" cy="324657"/>
            </a:xfrm>
            <a:prstGeom prst="flowChartTerminator">
              <a:avLst/>
            </a:prstGeom>
            <a:solidFill>
              <a:srgbClr val="FFD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985CDD3-32E7-0041-56CE-E771EDCFEBD2}"/>
                </a:ext>
              </a:extLst>
            </p:cNvPr>
            <p:cNvSpPr txBox="1"/>
            <p:nvPr/>
          </p:nvSpPr>
          <p:spPr>
            <a:xfrm>
              <a:off x="273479" y="5566866"/>
              <a:ext cx="132367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400" b="1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Web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2A812D0B-2AAF-56C0-1FA7-E753FD160EEF}"/>
              </a:ext>
            </a:extLst>
          </p:cNvPr>
          <p:cNvSpPr txBox="1"/>
          <p:nvPr/>
        </p:nvSpPr>
        <p:spPr>
          <a:xfrm>
            <a:off x="258216" y="681797"/>
            <a:ext cx="2927404" cy="90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i="0">
                <a:solidFill>
                  <a:srgbClr val="08102B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일상 소리 데이터셋인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ESC-50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사용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b="1" i="0">
                <a:solidFill>
                  <a:srgbClr val="08102B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학습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검증 데이터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8:2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분할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b="1" i="0">
                <a:solidFill>
                  <a:srgbClr val="08102B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ResNet-50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모델로 학습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검증 데이터셋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기준 </a:t>
            </a:r>
            <a:r>
              <a:rPr lang="en-US" altLang="ko-KR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F1-Score(macro) : 0.89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6352892-60E2-A1F6-CAFA-9316F96DE3DA}"/>
              </a:ext>
            </a:extLst>
          </p:cNvPr>
          <p:cNvSpPr txBox="1"/>
          <p:nvPr/>
        </p:nvSpPr>
        <p:spPr>
          <a:xfrm>
            <a:off x="159440" y="407560"/>
            <a:ext cx="30384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4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울음소리 감지</a:t>
            </a:r>
            <a:endParaRPr lang="en-US" altLang="ko-KR" sz="1400" b="1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E075AE7-6BE5-E117-E4A0-2508BC48FD27}"/>
              </a:ext>
            </a:extLst>
          </p:cNvPr>
          <p:cNvSpPr txBox="1"/>
          <p:nvPr/>
        </p:nvSpPr>
        <p:spPr>
          <a:xfrm>
            <a:off x="248423" y="1921076"/>
            <a:ext cx="2927404" cy="90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i="0">
                <a:solidFill>
                  <a:srgbClr val="08102B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Donate-a-cry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사용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b="1" i="0">
                <a:solidFill>
                  <a:srgbClr val="08102B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학습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검증 데이터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8:2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b="1" i="0">
                <a:solidFill>
                  <a:srgbClr val="08102B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ResNet-50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모델로 학습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검증 데이터셋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기준 </a:t>
            </a:r>
            <a:r>
              <a:rPr lang="en-US" altLang="ko-KR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F1-Score(macro) : 0.98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3ADCD01-B69C-AB91-25B0-E60838BDC640}"/>
              </a:ext>
            </a:extLst>
          </p:cNvPr>
          <p:cNvSpPr txBox="1"/>
          <p:nvPr/>
        </p:nvSpPr>
        <p:spPr>
          <a:xfrm>
            <a:off x="149647" y="1646839"/>
            <a:ext cx="30384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400" b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울음소리 분류</a:t>
            </a:r>
            <a:endParaRPr lang="en-US" altLang="ko-KR" sz="1400" b="1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8B8C5B5D-E5C5-6C11-71CA-3F2526F9B1A6}"/>
              </a:ext>
            </a:extLst>
          </p:cNvPr>
          <p:cNvGrpSpPr/>
          <p:nvPr/>
        </p:nvGrpSpPr>
        <p:grpSpPr>
          <a:xfrm>
            <a:off x="232468" y="2883201"/>
            <a:ext cx="925166" cy="324657"/>
            <a:chOff x="254139" y="958423"/>
            <a:chExt cx="1339182" cy="324657"/>
          </a:xfrm>
        </p:grpSpPr>
        <p:sp>
          <p:nvSpPr>
            <p:cNvPr id="53" name="순서도: 수행의 시작/종료 52">
              <a:extLst>
                <a:ext uri="{FF2B5EF4-FFF2-40B4-BE49-F238E27FC236}">
                  <a16:creationId xmlns:a16="http://schemas.microsoft.com/office/drawing/2014/main" id="{B01FB29B-8B12-AE81-ABC3-D9E23E6E2D65}"/>
                </a:ext>
              </a:extLst>
            </p:cNvPr>
            <p:cNvSpPr/>
            <p:nvPr/>
          </p:nvSpPr>
          <p:spPr>
            <a:xfrm>
              <a:off x="254139" y="958423"/>
              <a:ext cx="1263201" cy="324657"/>
            </a:xfrm>
            <a:prstGeom prst="flowChartTerminator">
              <a:avLst/>
            </a:prstGeom>
            <a:solidFill>
              <a:srgbClr val="FFD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2C64A19-2B48-9080-ABEE-3B88C136B606}"/>
                </a:ext>
              </a:extLst>
            </p:cNvPr>
            <p:cNvSpPr txBox="1"/>
            <p:nvPr/>
          </p:nvSpPr>
          <p:spPr>
            <a:xfrm>
              <a:off x="330120" y="958423"/>
              <a:ext cx="12632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400" b="1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AI</a:t>
              </a:r>
              <a:r>
                <a:rPr lang="ko-KR" altLang="en-US" sz="1400" b="1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서버</a:t>
              </a:r>
              <a:endParaRPr lang="en-US" altLang="ko-KR" sz="14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CD2272E9-52C5-AF67-49EF-278D66573C48}"/>
              </a:ext>
            </a:extLst>
          </p:cNvPr>
          <p:cNvSpPr txBox="1"/>
          <p:nvPr/>
        </p:nvSpPr>
        <p:spPr>
          <a:xfrm>
            <a:off x="257600" y="3308695"/>
            <a:ext cx="3021981" cy="582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i="0">
                <a:solidFill>
                  <a:srgbClr val="08102B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AI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분석용 서버로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Flask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구성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b="1" i="0">
                <a:solidFill>
                  <a:srgbClr val="08102B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Opencv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캡쳐를 사용하여 프레임 별로 분석</a:t>
            </a:r>
            <a:endParaRPr lang="en-US" altLang="ko-KR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b="1" i="0">
                <a:solidFill>
                  <a:srgbClr val="08102B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라즈베리파이의 음성을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초마다 끊어서 분석</a:t>
            </a:r>
          </a:p>
        </p:txBody>
      </p:sp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B920B02B-D024-C978-A1A2-DDC1FA5F8902}"/>
              </a:ext>
            </a:extLst>
          </p:cNvPr>
          <p:cNvGrpSpPr/>
          <p:nvPr/>
        </p:nvGrpSpPr>
        <p:grpSpPr>
          <a:xfrm>
            <a:off x="3662360" y="426485"/>
            <a:ext cx="1433514" cy="337480"/>
            <a:chOff x="232468" y="5547816"/>
            <a:chExt cx="1324821" cy="337480"/>
          </a:xfrm>
        </p:grpSpPr>
        <p:sp>
          <p:nvSpPr>
            <p:cNvPr id="1041" name="순서도: 수행의 시작/종료 1040">
              <a:extLst>
                <a:ext uri="{FF2B5EF4-FFF2-40B4-BE49-F238E27FC236}">
                  <a16:creationId xmlns:a16="http://schemas.microsoft.com/office/drawing/2014/main" id="{2C8C44C4-4EE8-4A9F-6789-7DEBF8C3D1CE}"/>
                </a:ext>
              </a:extLst>
            </p:cNvPr>
            <p:cNvSpPr/>
            <p:nvPr/>
          </p:nvSpPr>
          <p:spPr>
            <a:xfrm>
              <a:off x="232468" y="5560639"/>
              <a:ext cx="1263201" cy="324657"/>
            </a:xfrm>
            <a:prstGeom prst="flowChartTerminator">
              <a:avLst/>
            </a:prstGeom>
            <a:solidFill>
              <a:srgbClr val="FFD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ED1280ED-AA80-752D-A54B-4077553E789A}"/>
                </a:ext>
              </a:extLst>
            </p:cNvPr>
            <p:cNvSpPr txBox="1"/>
            <p:nvPr/>
          </p:nvSpPr>
          <p:spPr>
            <a:xfrm>
              <a:off x="335099" y="5547816"/>
              <a:ext cx="122219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400" b="1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Application</a:t>
              </a:r>
            </a:p>
          </p:txBody>
        </p:sp>
      </p:grpSp>
      <p:grpSp>
        <p:nvGrpSpPr>
          <p:cNvPr id="1043" name="그룹 1042">
            <a:extLst>
              <a:ext uri="{FF2B5EF4-FFF2-40B4-BE49-F238E27FC236}">
                <a16:creationId xmlns:a16="http://schemas.microsoft.com/office/drawing/2014/main" id="{4A6E7D26-1D7C-9C61-D97E-C0FEBD277F98}"/>
              </a:ext>
            </a:extLst>
          </p:cNvPr>
          <p:cNvGrpSpPr/>
          <p:nvPr/>
        </p:nvGrpSpPr>
        <p:grpSpPr>
          <a:xfrm>
            <a:off x="3507529" y="4391927"/>
            <a:ext cx="3105148" cy="2504100"/>
            <a:chOff x="204683" y="335172"/>
            <a:chExt cx="3105148" cy="2504100"/>
          </a:xfrm>
        </p:grpSpPr>
        <p:sp>
          <p:nvSpPr>
            <p:cNvPr id="1044" name="직사각형 1043">
              <a:extLst>
                <a:ext uri="{FF2B5EF4-FFF2-40B4-BE49-F238E27FC236}">
                  <a16:creationId xmlns:a16="http://schemas.microsoft.com/office/drawing/2014/main" id="{1E2460E8-E234-46C6-C449-13613A2AA91D}"/>
                </a:ext>
              </a:extLst>
            </p:cNvPr>
            <p:cNvSpPr/>
            <p:nvPr/>
          </p:nvSpPr>
          <p:spPr>
            <a:xfrm>
              <a:off x="204683" y="605905"/>
              <a:ext cx="3105148" cy="2233367"/>
            </a:xfrm>
            <a:custGeom>
              <a:avLst/>
              <a:gdLst>
                <a:gd name="connsiteX0" fmla="*/ 0 w 3105148"/>
                <a:gd name="connsiteY0" fmla="*/ 0 h 2233367"/>
                <a:gd name="connsiteX1" fmla="*/ 589978 w 3105148"/>
                <a:gd name="connsiteY1" fmla="*/ 0 h 2233367"/>
                <a:gd name="connsiteX2" fmla="*/ 1117853 w 3105148"/>
                <a:gd name="connsiteY2" fmla="*/ 0 h 2233367"/>
                <a:gd name="connsiteX3" fmla="*/ 1800986 w 3105148"/>
                <a:gd name="connsiteY3" fmla="*/ 0 h 2233367"/>
                <a:gd name="connsiteX4" fmla="*/ 2390964 w 3105148"/>
                <a:gd name="connsiteY4" fmla="*/ 0 h 2233367"/>
                <a:gd name="connsiteX5" fmla="*/ 3105148 w 3105148"/>
                <a:gd name="connsiteY5" fmla="*/ 0 h 2233367"/>
                <a:gd name="connsiteX6" fmla="*/ 3105148 w 3105148"/>
                <a:gd name="connsiteY6" fmla="*/ 603009 h 2233367"/>
                <a:gd name="connsiteX7" fmla="*/ 3105148 w 3105148"/>
                <a:gd name="connsiteY7" fmla="*/ 1161351 h 2233367"/>
                <a:gd name="connsiteX8" fmla="*/ 3105148 w 3105148"/>
                <a:gd name="connsiteY8" fmla="*/ 1719693 h 2233367"/>
                <a:gd name="connsiteX9" fmla="*/ 3105148 w 3105148"/>
                <a:gd name="connsiteY9" fmla="*/ 2233367 h 2233367"/>
                <a:gd name="connsiteX10" fmla="*/ 2546221 w 3105148"/>
                <a:gd name="connsiteY10" fmla="*/ 2233367 h 2233367"/>
                <a:gd name="connsiteX11" fmla="*/ 1925192 w 3105148"/>
                <a:gd name="connsiteY11" fmla="*/ 2233367 h 2233367"/>
                <a:gd name="connsiteX12" fmla="*/ 1335214 w 3105148"/>
                <a:gd name="connsiteY12" fmla="*/ 2233367 h 2233367"/>
                <a:gd name="connsiteX13" fmla="*/ 652081 w 3105148"/>
                <a:gd name="connsiteY13" fmla="*/ 2233367 h 2233367"/>
                <a:gd name="connsiteX14" fmla="*/ 0 w 3105148"/>
                <a:gd name="connsiteY14" fmla="*/ 2233367 h 2233367"/>
                <a:gd name="connsiteX15" fmla="*/ 0 w 3105148"/>
                <a:gd name="connsiteY15" fmla="*/ 1719693 h 2233367"/>
                <a:gd name="connsiteX16" fmla="*/ 0 w 3105148"/>
                <a:gd name="connsiteY16" fmla="*/ 1161351 h 2233367"/>
                <a:gd name="connsiteX17" fmla="*/ 0 w 3105148"/>
                <a:gd name="connsiteY17" fmla="*/ 625343 h 2233367"/>
                <a:gd name="connsiteX18" fmla="*/ 0 w 3105148"/>
                <a:gd name="connsiteY18" fmla="*/ 0 h 223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05148" h="2233367" extrusionOk="0">
                  <a:moveTo>
                    <a:pt x="0" y="0"/>
                  </a:moveTo>
                  <a:cubicBezTo>
                    <a:pt x="233115" y="833"/>
                    <a:pt x="381202" y="25452"/>
                    <a:pt x="589978" y="0"/>
                  </a:cubicBezTo>
                  <a:cubicBezTo>
                    <a:pt x="798754" y="-25452"/>
                    <a:pt x="874397" y="-18795"/>
                    <a:pt x="1117853" y="0"/>
                  </a:cubicBezTo>
                  <a:cubicBezTo>
                    <a:pt x="1361310" y="18795"/>
                    <a:pt x="1471237" y="28508"/>
                    <a:pt x="1800986" y="0"/>
                  </a:cubicBezTo>
                  <a:cubicBezTo>
                    <a:pt x="2130735" y="-28508"/>
                    <a:pt x="2177398" y="-18288"/>
                    <a:pt x="2390964" y="0"/>
                  </a:cubicBezTo>
                  <a:cubicBezTo>
                    <a:pt x="2604530" y="18288"/>
                    <a:pt x="2766271" y="-12703"/>
                    <a:pt x="3105148" y="0"/>
                  </a:cubicBezTo>
                  <a:cubicBezTo>
                    <a:pt x="3128502" y="242076"/>
                    <a:pt x="3123157" y="481053"/>
                    <a:pt x="3105148" y="603009"/>
                  </a:cubicBezTo>
                  <a:cubicBezTo>
                    <a:pt x="3087139" y="724965"/>
                    <a:pt x="3124825" y="946377"/>
                    <a:pt x="3105148" y="1161351"/>
                  </a:cubicBezTo>
                  <a:cubicBezTo>
                    <a:pt x="3085471" y="1376325"/>
                    <a:pt x="3097106" y="1485280"/>
                    <a:pt x="3105148" y="1719693"/>
                  </a:cubicBezTo>
                  <a:cubicBezTo>
                    <a:pt x="3113190" y="1954106"/>
                    <a:pt x="3088917" y="2094539"/>
                    <a:pt x="3105148" y="2233367"/>
                  </a:cubicBezTo>
                  <a:cubicBezTo>
                    <a:pt x="2988786" y="2218968"/>
                    <a:pt x="2679549" y="2214799"/>
                    <a:pt x="2546221" y="2233367"/>
                  </a:cubicBezTo>
                  <a:cubicBezTo>
                    <a:pt x="2412893" y="2251935"/>
                    <a:pt x="2141595" y="2234815"/>
                    <a:pt x="1925192" y="2233367"/>
                  </a:cubicBezTo>
                  <a:cubicBezTo>
                    <a:pt x="1708789" y="2231919"/>
                    <a:pt x="1523818" y="2207153"/>
                    <a:pt x="1335214" y="2233367"/>
                  </a:cubicBezTo>
                  <a:cubicBezTo>
                    <a:pt x="1146610" y="2259581"/>
                    <a:pt x="861069" y="2255778"/>
                    <a:pt x="652081" y="2233367"/>
                  </a:cubicBezTo>
                  <a:cubicBezTo>
                    <a:pt x="443093" y="2210956"/>
                    <a:pt x="240366" y="2247067"/>
                    <a:pt x="0" y="2233367"/>
                  </a:cubicBezTo>
                  <a:cubicBezTo>
                    <a:pt x="5413" y="2060941"/>
                    <a:pt x="-1984" y="1869340"/>
                    <a:pt x="0" y="1719693"/>
                  </a:cubicBezTo>
                  <a:cubicBezTo>
                    <a:pt x="1984" y="1570046"/>
                    <a:pt x="-27552" y="1354083"/>
                    <a:pt x="0" y="1161351"/>
                  </a:cubicBezTo>
                  <a:cubicBezTo>
                    <a:pt x="27552" y="968619"/>
                    <a:pt x="1740" y="833914"/>
                    <a:pt x="0" y="625343"/>
                  </a:cubicBezTo>
                  <a:cubicBezTo>
                    <a:pt x="-1740" y="416772"/>
                    <a:pt x="3988" y="233459"/>
                    <a:pt x="0" y="0"/>
                  </a:cubicBezTo>
                  <a:close/>
                </a:path>
              </a:pathLst>
            </a:custGeom>
            <a:noFill/>
            <a:ln w="19050" cap="rnd"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45" name="그룹 1044">
              <a:extLst>
                <a:ext uri="{FF2B5EF4-FFF2-40B4-BE49-F238E27FC236}">
                  <a16:creationId xmlns:a16="http://schemas.microsoft.com/office/drawing/2014/main" id="{5485DA15-4600-D812-72F5-E06D024BA054}"/>
                </a:ext>
              </a:extLst>
            </p:cNvPr>
            <p:cNvGrpSpPr/>
            <p:nvPr/>
          </p:nvGrpSpPr>
          <p:grpSpPr>
            <a:xfrm>
              <a:off x="330520" y="335172"/>
              <a:ext cx="2762250" cy="517147"/>
              <a:chOff x="247650" y="2468118"/>
              <a:chExt cx="2762250" cy="517147"/>
            </a:xfrm>
          </p:grpSpPr>
          <p:sp>
            <p:nvSpPr>
              <p:cNvPr id="1046" name="순서도: 대체 처리 1045">
                <a:extLst>
                  <a:ext uri="{FF2B5EF4-FFF2-40B4-BE49-F238E27FC236}">
                    <a16:creationId xmlns:a16="http://schemas.microsoft.com/office/drawing/2014/main" id="{D53D102B-8A9B-5D29-8DE2-E9B4809F3022}"/>
                  </a:ext>
                </a:extLst>
              </p:cNvPr>
              <p:cNvSpPr/>
              <p:nvPr/>
            </p:nvSpPr>
            <p:spPr>
              <a:xfrm>
                <a:off x="295057" y="2517587"/>
                <a:ext cx="2714843" cy="467678"/>
              </a:xfrm>
              <a:prstGeom prst="flowChartAlternateProcess">
                <a:avLst/>
              </a:prstGeom>
              <a:solidFill>
                <a:srgbClr val="8FE0E9"/>
              </a:solidFill>
              <a:ln>
                <a:solidFill>
                  <a:srgbClr val="8FE0E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7" name="타원 1046">
                <a:extLst>
                  <a:ext uri="{FF2B5EF4-FFF2-40B4-BE49-F238E27FC236}">
                    <a16:creationId xmlns:a16="http://schemas.microsoft.com/office/drawing/2014/main" id="{97A22C14-8A74-13E2-1B5F-B55F91E1A896}"/>
                  </a:ext>
                </a:extLst>
              </p:cNvPr>
              <p:cNvSpPr/>
              <p:nvPr/>
            </p:nvSpPr>
            <p:spPr>
              <a:xfrm>
                <a:off x="247650" y="2468118"/>
                <a:ext cx="238125" cy="237600"/>
              </a:xfrm>
              <a:prstGeom prst="ellipse">
                <a:avLst/>
              </a:prstGeom>
              <a:solidFill>
                <a:schemeClr val="bg1"/>
              </a:solidFill>
              <a:ln w="53975">
                <a:solidFill>
                  <a:srgbClr val="8FE0E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8" name="TextBox 1047">
                <a:extLst>
                  <a:ext uri="{FF2B5EF4-FFF2-40B4-BE49-F238E27FC236}">
                    <a16:creationId xmlns:a16="http://schemas.microsoft.com/office/drawing/2014/main" id="{07423011-A170-B5FB-523A-D977FC077142}"/>
                  </a:ext>
                </a:extLst>
              </p:cNvPr>
              <p:cNvSpPr txBox="1"/>
              <p:nvPr/>
            </p:nvSpPr>
            <p:spPr>
              <a:xfrm>
                <a:off x="781679" y="2547263"/>
                <a:ext cx="178606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b="1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라즈베리 파이</a:t>
                </a:r>
              </a:p>
            </p:txBody>
          </p:sp>
        </p:grpSp>
      </p:grpSp>
      <p:sp>
        <p:nvSpPr>
          <p:cNvPr id="1051" name="TextBox 1050">
            <a:extLst>
              <a:ext uri="{FF2B5EF4-FFF2-40B4-BE49-F238E27FC236}">
                <a16:creationId xmlns:a16="http://schemas.microsoft.com/office/drawing/2014/main" id="{5556D0B7-4A5D-015C-3EA0-FB9A56083BDE}"/>
              </a:ext>
            </a:extLst>
          </p:cNvPr>
          <p:cNvSpPr txBox="1"/>
          <p:nvPr/>
        </p:nvSpPr>
        <p:spPr>
          <a:xfrm>
            <a:off x="3692589" y="5092446"/>
            <a:ext cx="2735027" cy="1724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Raspberry pi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구성은 기본 카메라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열 감지 카메라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블루투스 통신 모듈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와이파이 동글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마이크로 구성한다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Raspberry pi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서버 간의 통신을 하기 위해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Bluetooth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모듈을 사용하여 어플리케이션과 연결 후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Raspberry pi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WI-FI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설정하고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카메라 모듈과 마이크를 통해 영상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음성데이터를 수집 후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Interval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사용해 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AI </a:t>
            </a:r>
            <a:r>
              <a: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서버로 송신한다</a:t>
            </a:r>
            <a:r>
              <a:rPr lang="en-US" altLang="ko-KR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algn="just"/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709D123-60FD-89C3-7822-D2E8D8BE8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776" y="892898"/>
            <a:ext cx="847264" cy="1584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9F9D4C0-2CB3-3283-B0B8-8923CF5C8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9206" y="892898"/>
            <a:ext cx="844888" cy="1584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EE207E4-15D0-7BFD-2C7F-CD4F3F90C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9267" y="887925"/>
            <a:ext cx="844888" cy="1584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ADE0F4F-BDF8-99B0-7C05-D81410A2F1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0127" y="2569920"/>
            <a:ext cx="847264" cy="1584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2BDA650-7A5C-EC0F-4E13-E0FD2ADEB8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4447" y="2569920"/>
            <a:ext cx="847264" cy="1584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573FD75-441D-2B42-DBF6-1B877B30F2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0049" y="5460843"/>
            <a:ext cx="1435299" cy="148862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4D9E469-D2D9-D195-66F2-ABDF275F69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4559" y="7215790"/>
            <a:ext cx="1450389" cy="102956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29C54A0D-2048-53CE-EDAF-2DC532BAB0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70613" y="5465557"/>
            <a:ext cx="1305214" cy="154623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CC8BAEE-78EF-C5C2-3EF2-4FCC50ED2AA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66968" y="7215789"/>
            <a:ext cx="1352219" cy="102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02099"/>
      </p:ext>
    </p:extLst>
  </p:cSld>
  <p:clrMapOvr>
    <a:masterClrMapping/>
  </p:clrMapOvr>
</p:sld>
</file>

<file path=ppt/theme/theme1.xml><?xml version="1.0" encoding="utf-8"?>
<a:theme xmlns:a="http://schemas.openxmlformats.org/drawingml/2006/main" name="보기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805838_TF67347921.potx" id="{9AFBC19A-10A6-4B13-AFDD-5B0E2B5B9488}" vid="{1F0A8216-F0AF-4D8D-8BEF-BDC8151734A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E274086-DBC4-4534-ADD1-A99867C702D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1F3672F-4ECD-442D-A450-8D0D8AE9AB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C17B96-44E1-4D27-8275-49488FA5EBD9}">
  <ds:schemaRefs>
    <ds:schemaRef ds:uri="http://purl.org/dc/terms/"/>
    <ds:schemaRef ds:uri="16c05727-aa75-4e4a-9b5f-8a80a1165891"/>
    <ds:schemaRef ds:uri="71af3243-3dd4-4a8d-8c0d-dd76da1f02a5"/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보기 디자인</Template>
  <TotalTime>0</TotalTime>
  <Words>425</Words>
  <Application>Microsoft Office PowerPoint</Application>
  <PresentationFormat>A4 용지(210x297mm)</PresentationFormat>
  <Paragraphs>56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10" baseType="lpstr">
      <vt:lpstr>맑은 고딕</vt:lpstr>
      <vt:lpstr>에스코어 드림 4 Regular</vt:lpstr>
      <vt:lpstr>에스코어 드림 5 Medium</vt:lpstr>
      <vt:lpstr>Arial</vt:lpstr>
      <vt:lpstr>Calibri</vt:lpstr>
      <vt:lpstr>Century Schoolbook</vt:lpstr>
      <vt:lpstr>Wingdings 2</vt:lpstr>
      <vt:lpstr>보기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2020-07-02T08:38:16Z</dcterms:created>
  <dcterms:modified xsi:type="dcterms:W3CDTF">2022-10-11T13:25:09Z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